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9"/>
  </p:notesMasterIdLst>
  <p:sldIdLst>
    <p:sldId id="1439" r:id="rId5"/>
    <p:sldId id="262" r:id="rId6"/>
    <p:sldId id="1438" r:id="rId7"/>
    <p:sldId id="1454" r:id="rId8"/>
    <p:sldId id="1462" r:id="rId9"/>
    <p:sldId id="271" r:id="rId10"/>
    <p:sldId id="1427" r:id="rId11"/>
    <p:sldId id="1444" r:id="rId12"/>
    <p:sldId id="1443" r:id="rId13"/>
    <p:sldId id="1433" r:id="rId14"/>
    <p:sldId id="1445" r:id="rId15"/>
    <p:sldId id="1448" r:id="rId16"/>
    <p:sldId id="1458" r:id="rId17"/>
    <p:sldId id="144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523"/>
    <a:srgbClr val="BE5108"/>
    <a:srgbClr val="2E6CA4"/>
    <a:srgbClr val="1D8EFF"/>
    <a:srgbClr val="FFFFCC"/>
    <a:srgbClr val="6C0000"/>
    <a:srgbClr val="D29500"/>
    <a:srgbClr val="C2701A"/>
    <a:srgbClr val="763407"/>
    <a:srgbClr val="F4D1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550" autoAdjust="0"/>
  </p:normalViewPr>
  <p:slideViewPr>
    <p:cSldViewPr snapToGrid="0" showGuides="1">
      <p:cViewPr>
        <p:scale>
          <a:sx n="52" d="100"/>
          <a:sy n="52" d="100"/>
        </p:scale>
        <p:origin x="1228" y="15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Řada 1</c:v>
                </c:pt>
              </c:strCache>
            </c:strRef>
          </c:tx>
          <c:spPr>
            <a:ln w="28575" cap="rnd">
              <a:solidFill>
                <a:srgbClr val="008E00"/>
              </a:solidFill>
              <a:round/>
            </a:ln>
            <a:effectLst/>
          </c:spPr>
          <c:marker>
            <c:symbol val="none"/>
          </c:marker>
          <c:cat>
            <c:strRef>
              <c:f>List1!$A$2:$A$11</c:f>
              <c:strCache>
                <c:ptCount val="5"/>
                <c:pt idx="4">
                  <c:v>Silvestr</c:v>
                </c:pt>
              </c:strCache>
            </c:strRef>
          </c:cat>
          <c:val>
            <c:numRef>
              <c:f>List1!$B$2:$B$11</c:f>
              <c:numCache>
                <c:formatCode>General</c:formatCode>
                <c:ptCount val="10"/>
                <c:pt idx="0">
                  <c:v>1</c:v>
                </c:pt>
                <c:pt idx="1">
                  <c:v>2</c:v>
                </c:pt>
                <c:pt idx="2">
                  <c:v>1</c:v>
                </c:pt>
                <c:pt idx="3">
                  <c:v>10</c:v>
                </c:pt>
                <c:pt idx="4">
                  <c:v>100</c:v>
                </c:pt>
                <c:pt idx="5">
                  <c:v>30</c:v>
                </c:pt>
                <c:pt idx="6">
                  <c:v>10</c:v>
                </c:pt>
                <c:pt idx="7">
                  <c:v>5</c:v>
                </c:pt>
                <c:pt idx="8">
                  <c:v>1</c:v>
                </c:pt>
                <c:pt idx="9">
                  <c:v>3</c:v>
                </c:pt>
              </c:numCache>
            </c:numRef>
          </c:val>
          <c:smooth val="0"/>
          <c:extLst>
            <c:ext xmlns:c16="http://schemas.microsoft.com/office/drawing/2014/chart" uri="{C3380CC4-5D6E-409C-BE32-E72D297353CC}">
              <c16:uniqueId val="{00000000-3636-4246-BA65-645F36B80117}"/>
            </c:ext>
          </c:extLst>
        </c:ser>
        <c:dLbls>
          <c:showLegendKey val="0"/>
          <c:showVal val="0"/>
          <c:showCatName val="0"/>
          <c:showSerName val="0"/>
          <c:showPercent val="0"/>
          <c:showBubbleSize val="0"/>
        </c:dLbls>
        <c:smooth val="0"/>
        <c:axId val="1246561071"/>
        <c:axId val="616262639"/>
      </c:lineChart>
      <c:catAx>
        <c:axId val="1246561071"/>
        <c:scaling>
          <c:orientation val="minMax"/>
        </c:scaling>
        <c:delete val="1"/>
        <c:axPos val="b"/>
        <c:numFmt formatCode="General" sourceLinked="1"/>
        <c:majorTickMark val="none"/>
        <c:minorTickMark val="none"/>
        <c:tickLblPos val="nextTo"/>
        <c:crossAx val="616262639"/>
        <c:crosses val="autoZero"/>
        <c:auto val="1"/>
        <c:lblAlgn val="ctr"/>
        <c:lblOffset val="100"/>
        <c:noMultiLvlLbl val="0"/>
      </c:catAx>
      <c:valAx>
        <c:axId val="616262639"/>
        <c:scaling>
          <c:orientation val="minMax"/>
        </c:scaling>
        <c:delete val="1"/>
        <c:axPos val="l"/>
        <c:majorGridlines>
          <c:spPr>
            <a:ln w="9525" cap="flat" cmpd="sng" algn="ctr">
              <a:solidFill>
                <a:srgbClr val="00E200"/>
              </a:solidFill>
              <a:round/>
            </a:ln>
            <a:effectLst/>
          </c:spPr>
        </c:majorGridlines>
        <c:numFmt formatCode="General" sourceLinked="1"/>
        <c:majorTickMark val="none"/>
        <c:minorTickMark val="none"/>
        <c:tickLblPos val="nextTo"/>
        <c:crossAx val="124656107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353014-D7A7-485B-B00F-CBACEC747DAC}" type="datetimeFigureOut">
              <a:t>02.05.2025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A1AB1-1102-4412-A0A2-3BFED410359B}" type="slidenum">
              <a:t>‹#›</a:t>
            </a:fld>
            <a:endParaRPr lang="en-US"/>
          </a:p>
        </p:txBody>
      </p:sp>
    </p:spTree>
    <p:extLst>
      <p:ext uri="{BB962C8B-B14F-4D97-AF65-F5344CB8AC3E}">
        <p14:creationId xmlns:p14="http://schemas.microsoft.com/office/powerpoint/2010/main" val="224958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2</a:t>
            </a:fld>
            <a:endParaRPr lang="cs-CZ"/>
          </a:p>
        </p:txBody>
      </p:sp>
    </p:spTree>
    <p:extLst>
      <p:ext uri="{BB962C8B-B14F-4D97-AF65-F5344CB8AC3E}">
        <p14:creationId xmlns:p14="http://schemas.microsoft.com/office/powerpoint/2010/main" val="305170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3</a:t>
            </a:fld>
            <a:endParaRPr lang="cs-CZ"/>
          </a:p>
        </p:txBody>
      </p:sp>
    </p:spTree>
    <p:extLst>
      <p:ext uri="{BB962C8B-B14F-4D97-AF65-F5344CB8AC3E}">
        <p14:creationId xmlns:p14="http://schemas.microsoft.com/office/powerpoint/2010/main" val="8123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6</a:t>
            </a:fld>
            <a:endParaRPr lang="cs-CZ"/>
          </a:p>
        </p:txBody>
      </p:sp>
    </p:spTree>
    <p:extLst>
      <p:ext uri="{BB962C8B-B14F-4D97-AF65-F5344CB8AC3E}">
        <p14:creationId xmlns:p14="http://schemas.microsoft.com/office/powerpoint/2010/main" val="296087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dirty="0" err="1">
                <a:solidFill>
                  <a:schemeClr val="bg1"/>
                </a:solidFill>
              </a:rPr>
              <a:t>formaldehyd</a:t>
            </a:r>
            <a:endParaRPr lang="en-US" dirty="0">
              <a:solidFill>
                <a:schemeClr val="bg1"/>
              </a:solidFill>
            </a:endParaRPr>
          </a:p>
          <a:p>
            <a:pPr algn="l"/>
            <a:r>
              <a:rPr lang="en-US" dirty="0" err="1">
                <a:solidFill>
                  <a:schemeClr val="bg1"/>
                </a:solidFill>
              </a:rPr>
              <a:t>Acetaldehyd</a:t>
            </a:r>
            <a:endParaRPr lang="en-US" dirty="0">
              <a:solidFill>
                <a:schemeClr val="bg1"/>
              </a:solidFill>
            </a:endParaRPr>
          </a:p>
          <a:p>
            <a:pPr algn="l"/>
            <a:r>
              <a:rPr lang="en-US" dirty="0" err="1">
                <a:solidFill>
                  <a:schemeClr val="bg1"/>
                </a:solidFill>
              </a:rPr>
              <a:t>Hydroperoxidy</a:t>
            </a:r>
            <a:endParaRPr lang="en-US" dirty="0">
              <a:solidFill>
                <a:schemeClr val="bg1"/>
              </a:solidFill>
            </a:endParaRPr>
          </a:p>
          <a:p>
            <a:pPr algn="l"/>
            <a:r>
              <a:rPr lang="en-US" dirty="0">
                <a:solidFill>
                  <a:schemeClr val="bg1"/>
                </a:solidFill>
              </a:rPr>
              <a:t>PDBF</a:t>
            </a:r>
          </a:p>
          <a:p>
            <a:pPr algn="l"/>
            <a:r>
              <a:rPr lang="en-US" dirty="0">
                <a:solidFill>
                  <a:schemeClr val="bg1"/>
                </a:solidFill>
              </a:rPr>
              <a:t>PCDD (</a:t>
            </a:r>
            <a:r>
              <a:rPr lang="en-US" dirty="0" err="1">
                <a:solidFill>
                  <a:schemeClr val="bg1"/>
                </a:solidFill>
              </a:rPr>
              <a:t>dioxiny</a:t>
            </a:r>
            <a:r>
              <a:rPr lang="en-US" dirty="0">
                <a:solidFill>
                  <a:schemeClr val="bg1"/>
                </a:solidFill>
              </a:rPr>
              <a:t>)</a:t>
            </a:r>
          </a:p>
          <a:p>
            <a:pPr algn="l"/>
            <a:r>
              <a:rPr lang="en-US" dirty="0" err="1">
                <a:solidFill>
                  <a:schemeClr val="bg1"/>
                </a:solidFill>
              </a:rPr>
              <a:t>Hexachlorbenzen</a:t>
            </a:r>
            <a:endParaRPr lang="en-US" dirty="0">
              <a:solidFill>
                <a:schemeClr val="bg1"/>
              </a:solidFill>
            </a:endParaRPr>
          </a:p>
          <a:p>
            <a:pPr algn="l"/>
            <a:r>
              <a:rPr lang="en-US" dirty="0" err="1">
                <a:solidFill>
                  <a:schemeClr val="bg1"/>
                </a:solidFill>
              </a:rPr>
              <a:t>Chlorisztany</a:t>
            </a:r>
            <a:r>
              <a:rPr lang="en-US" dirty="0">
                <a:solidFill>
                  <a:schemeClr val="bg1"/>
                </a:solidFill>
              </a:rPr>
              <a:t>, </a:t>
            </a:r>
            <a:r>
              <a:rPr lang="en-US" dirty="0" err="1">
                <a:solidFill>
                  <a:schemeClr val="bg1"/>
                </a:solidFill>
              </a:rPr>
              <a:t>chlorečnany</a:t>
            </a:r>
            <a:endParaRPr lang="en-US" dirty="0">
              <a:solidFill>
                <a:schemeClr val="bg1"/>
              </a:solidFill>
            </a:endParaRPr>
          </a:p>
          <a:p>
            <a:endParaRPr lang="en-US" dirty="0"/>
          </a:p>
          <a:p>
            <a:r>
              <a:rPr lang="en-US" dirty="0"/>
              <a:t>Kromě toho </a:t>
            </a:r>
            <a:r>
              <a:rPr lang="en-US" dirty="0" err="1"/>
              <a:t>další</a:t>
            </a:r>
            <a:r>
              <a:rPr lang="en-US" dirty="0"/>
              <a:t> – </a:t>
            </a:r>
            <a:r>
              <a:rPr lang="en-US" dirty="0" err="1"/>
              <a:t>např</a:t>
            </a:r>
            <a:r>
              <a:rPr lang="en-US" dirty="0"/>
              <a:t>. </a:t>
            </a:r>
            <a:r>
              <a:rPr lang="en-US" dirty="0" err="1"/>
              <a:t>vliv</a:t>
            </a:r>
            <a:r>
              <a:rPr lang="en-US" dirty="0"/>
              <a:t> </a:t>
            </a:r>
            <a:r>
              <a:rPr lang="en-US" dirty="0" err="1"/>
              <a:t>na</a:t>
            </a:r>
            <a:r>
              <a:rPr lang="en-US" dirty="0"/>
              <a:t> </a:t>
            </a:r>
            <a:r>
              <a:rPr lang="en-US" dirty="0" err="1"/>
              <a:t>imunitní</a:t>
            </a:r>
            <a:r>
              <a:rPr lang="en-US" dirty="0"/>
              <a:t> </a:t>
            </a:r>
            <a:r>
              <a:rPr lang="en-US" dirty="0" err="1"/>
              <a:t>systém</a:t>
            </a:r>
            <a:r>
              <a:rPr lang="en-US" dirty="0"/>
              <a:t> (PAHs</a:t>
            </a:r>
          </a:p>
          <a:p>
            <a:endParaRPr lang="en-US" dirty="0"/>
          </a:p>
          <a:p>
            <a:r>
              <a:rPr lang="en-US" dirty="0"/>
              <a:t>Praha </a:t>
            </a:r>
            <a:r>
              <a:rPr lang="en-US" dirty="0" err="1"/>
              <a:t>odhad</a:t>
            </a:r>
            <a:r>
              <a:rPr lang="en-US" dirty="0"/>
              <a:t> 100 </a:t>
            </a:r>
            <a:r>
              <a:rPr lang="en-US" dirty="0" err="1"/>
              <a:t>materiálu</a:t>
            </a:r>
            <a:r>
              <a:rPr lang="en-US" dirty="0"/>
              <a:t> (100k </a:t>
            </a:r>
            <a:r>
              <a:rPr lang="en-US" dirty="0" err="1"/>
              <a:t>odpalovačů</a:t>
            </a:r>
            <a:r>
              <a:rPr lang="en-US" dirty="0"/>
              <a:t>, </a:t>
            </a:r>
            <a:r>
              <a:rPr lang="en-US" dirty="0" err="1"/>
              <a:t>každý</a:t>
            </a:r>
            <a:r>
              <a:rPr lang="en-US" dirty="0"/>
              <a:t> </a:t>
            </a:r>
            <a:r>
              <a:rPr lang="en-US" dirty="0" err="1"/>
              <a:t>průměrně</a:t>
            </a:r>
            <a:r>
              <a:rPr lang="en-US" dirty="0"/>
              <a:t> 10 </a:t>
            </a:r>
            <a:r>
              <a:rPr lang="en-US" dirty="0" err="1"/>
              <a:t>raket</a:t>
            </a:r>
            <a:r>
              <a:rPr lang="en-US" dirty="0"/>
              <a:t>, 1 </a:t>
            </a:r>
            <a:r>
              <a:rPr lang="en-US" dirty="0" err="1"/>
              <a:t>raketa</a:t>
            </a:r>
            <a:r>
              <a:rPr lang="en-US" dirty="0"/>
              <a:t> </a:t>
            </a:r>
            <a:r>
              <a:rPr lang="en-US" dirty="0" err="1"/>
              <a:t>cca</a:t>
            </a:r>
            <a:r>
              <a:rPr lang="en-US" dirty="0"/>
              <a:t> 100 g)</a:t>
            </a:r>
          </a:p>
          <a:p>
            <a:endParaRPr lang="cs-CZ" dirty="0"/>
          </a:p>
          <a:p>
            <a:endParaRPr lang="cs-CZ" dirty="0"/>
          </a:p>
          <a:p>
            <a:r>
              <a:rPr lang="cs-CZ" dirty="0"/>
              <a:t> </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7</a:t>
            </a:fld>
            <a:endParaRPr lang="cs-CZ"/>
          </a:p>
        </p:txBody>
      </p:sp>
    </p:spTree>
    <p:extLst>
      <p:ext uri="{BB962C8B-B14F-4D97-AF65-F5344CB8AC3E}">
        <p14:creationId xmlns:p14="http://schemas.microsoft.com/office/powerpoint/2010/main" val="270006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8</a:t>
            </a:fld>
            <a:endParaRPr lang="cs-CZ"/>
          </a:p>
        </p:txBody>
      </p:sp>
    </p:spTree>
    <p:extLst>
      <p:ext uri="{BB962C8B-B14F-4D97-AF65-F5344CB8AC3E}">
        <p14:creationId xmlns:p14="http://schemas.microsoft.com/office/powerpoint/2010/main" val="111687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9</a:t>
            </a:fld>
            <a:endParaRPr lang="cs-CZ"/>
          </a:p>
        </p:txBody>
      </p:sp>
    </p:spTree>
    <p:extLst>
      <p:ext uri="{BB962C8B-B14F-4D97-AF65-F5344CB8AC3E}">
        <p14:creationId xmlns:p14="http://schemas.microsoft.com/office/powerpoint/2010/main" val="3176712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10</a:t>
            </a:fld>
            <a:endParaRPr lang="cs-CZ"/>
          </a:p>
        </p:txBody>
      </p:sp>
    </p:spTree>
    <p:extLst>
      <p:ext uri="{BB962C8B-B14F-4D97-AF65-F5344CB8AC3E}">
        <p14:creationId xmlns:p14="http://schemas.microsoft.com/office/powerpoint/2010/main" val="191402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Zástupný symbol pro číslo snímku 3"/>
          <p:cNvSpPr>
            <a:spLocks noGrp="1"/>
          </p:cNvSpPr>
          <p:nvPr>
            <p:ph type="sldNum" sz="quarter" idx="5"/>
          </p:nvPr>
        </p:nvSpPr>
        <p:spPr/>
        <p:txBody>
          <a:bodyPr/>
          <a:lstStyle/>
          <a:p>
            <a:fld id="{05EA1AB1-1102-4412-A0A2-3BFED410359B}" type="slidenum">
              <a:rPr lang="cs-CZ" smtClean="0"/>
              <a:t>11</a:t>
            </a:fld>
            <a:endParaRPr lang="cs-CZ"/>
          </a:p>
        </p:txBody>
      </p:sp>
    </p:spTree>
    <p:extLst>
      <p:ext uri="{BB962C8B-B14F-4D97-AF65-F5344CB8AC3E}">
        <p14:creationId xmlns:p14="http://schemas.microsoft.com/office/powerpoint/2010/main" val="19521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D7812-4267-2F5E-A5B2-D42D2C526AC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99CC169-B038-30F1-729E-5424E5B3EC6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FA42C42-70D6-A783-CEB9-8FF31BEC95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a:p>
            <a:endParaRPr lang="cs-CZ" dirty="0"/>
          </a:p>
        </p:txBody>
      </p:sp>
      <p:sp>
        <p:nvSpPr>
          <p:cNvPr id="4" name="Zástupný symbol pro číslo snímku 3">
            <a:extLst>
              <a:ext uri="{FF2B5EF4-FFF2-40B4-BE49-F238E27FC236}">
                <a16:creationId xmlns:a16="http://schemas.microsoft.com/office/drawing/2014/main" id="{B4ECD042-9482-9305-6522-53C88FA514BD}"/>
              </a:ext>
            </a:extLst>
          </p:cNvPr>
          <p:cNvSpPr>
            <a:spLocks noGrp="1"/>
          </p:cNvSpPr>
          <p:nvPr>
            <p:ph type="sldNum" sz="quarter" idx="5"/>
          </p:nvPr>
        </p:nvSpPr>
        <p:spPr/>
        <p:txBody>
          <a:bodyPr/>
          <a:lstStyle/>
          <a:p>
            <a:fld id="{05EA1AB1-1102-4412-A0A2-3BFED410359B}" type="slidenum">
              <a:rPr lang="cs-CZ" smtClean="0"/>
              <a:t>13</a:t>
            </a:fld>
            <a:endParaRPr lang="cs-CZ"/>
          </a:p>
        </p:txBody>
      </p:sp>
    </p:spTree>
    <p:extLst>
      <p:ext uri="{BB962C8B-B14F-4D97-AF65-F5344CB8AC3E}">
        <p14:creationId xmlns:p14="http://schemas.microsoft.com/office/powerpoint/2010/main" val="3164167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6562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3927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016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90572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335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873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165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7777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2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3031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764DE79-268F-4C1A-8933-263129D2AF90}" type="datetimeFigureOut">
              <a:rPr lang="en-US" smtClean="0"/>
              <a:t>5/2/2025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36979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61544695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mailto:tana.zavodna@iem.cas.cz"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58.jpe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4.jpeg"/><Relationship Id="rId10" Type="http://schemas.microsoft.com/office/2007/relationships/hdphoto" Target="../media/hdphoto6.wdp"/><Relationship Id="rId4" Type="http://schemas.openxmlformats.org/officeDocument/2006/relationships/image" Target="../media/image53.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6.wdp"/><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11" Type="http://schemas.microsoft.com/office/2007/relationships/hdphoto" Target="../media/hdphoto1.wdp"/><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svg"/><Relationship Id="rId15" Type="http://schemas.openxmlformats.org/officeDocument/2006/relationships/image" Target="../media/image23.svg"/><Relationship Id="rId10" Type="http://schemas.openxmlformats.org/officeDocument/2006/relationships/image" Target="../media/image19.png"/><Relationship Id="rId19" Type="http://schemas.openxmlformats.org/officeDocument/2006/relationships/image" Target="../media/image27.jpe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jpeg"/><Relationship Id="rId10" Type="http://schemas.openxmlformats.org/officeDocument/2006/relationships/chart" Target="../charts/chart1.xml"/><Relationship Id="rId4" Type="http://schemas.microsoft.com/office/2007/relationships/hdphoto" Target="../media/hdphoto3.wdp"/><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11" Type="http://schemas.microsoft.com/office/2007/relationships/hdphoto" Target="../media/hdphoto6.wdp"/><Relationship Id="rId5" Type="http://schemas.openxmlformats.org/officeDocument/2006/relationships/image" Target="../media/image54.jpeg"/><Relationship Id="rId10"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829DA40E-0CAD-EEF3-FC51-2D4EB4BDF6F6}"/>
              </a:ext>
            </a:extLst>
          </p:cNvPr>
          <p:cNvGrpSpPr/>
          <p:nvPr/>
        </p:nvGrpSpPr>
        <p:grpSpPr>
          <a:xfrm>
            <a:off x="0" y="0"/>
            <a:ext cx="12192000" cy="6858000"/>
            <a:chOff x="0" y="0"/>
            <a:chExt cx="11409680" cy="7741920"/>
          </a:xfrm>
        </p:grpSpPr>
        <p:pic>
          <p:nvPicPr>
            <p:cNvPr id="3" name="Obrázek 2">
              <a:extLst>
                <a:ext uri="{FF2B5EF4-FFF2-40B4-BE49-F238E27FC236}">
                  <a16:creationId xmlns:a16="http://schemas.microsoft.com/office/drawing/2014/main" id="{D1AAC532-8141-B05D-3347-EF4D7878A376}"/>
                </a:ext>
              </a:extLst>
            </p:cNvPr>
            <p:cNvPicPr>
              <a:picLocks noChangeAspect="1"/>
            </p:cNvPicPr>
            <p:nvPr/>
          </p:nvPicPr>
          <p:blipFill rotWithShape="1">
            <a:blip r:embed="rId2"/>
            <a:srcRect l="2168" t="10518" r="4249" b="23556"/>
            <a:stretch/>
          </p:blipFill>
          <p:spPr>
            <a:xfrm>
              <a:off x="0" y="0"/>
              <a:ext cx="11409680" cy="4521200"/>
            </a:xfrm>
            <a:prstGeom prst="rect">
              <a:avLst/>
            </a:prstGeom>
          </p:spPr>
        </p:pic>
        <p:pic>
          <p:nvPicPr>
            <p:cNvPr id="5" name="Obrázek 4">
              <a:extLst>
                <a:ext uri="{FF2B5EF4-FFF2-40B4-BE49-F238E27FC236}">
                  <a16:creationId xmlns:a16="http://schemas.microsoft.com/office/drawing/2014/main" id="{97CC620D-4E2A-7430-39A7-01FF839392A4}"/>
                </a:ext>
              </a:extLst>
            </p:cNvPr>
            <p:cNvPicPr>
              <a:picLocks noChangeAspect="1"/>
            </p:cNvPicPr>
            <p:nvPr/>
          </p:nvPicPr>
          <p:blipFill rotWithShape="1">
            <a:blip r:embed="rId3"/>
            <a:srcRect l="750" t="22222" r="4250" b="28296"/>
            <a:stretch/>
          </p:blipFill>
          <p:spPr>
            <a:xfrm>
              <a:off x="0" y="4348480"/>
              <a:ext cx="11409680" cy="3393440"/>
            </a:xfrm>
            <a:prstGeom prst="rect">
              <a:avLst/>
            </a:prstGeom>
          </p:spPr>
        </p:pic>
      </p:grpSp>
      <p:sp>
        <p:nvSpPr>
          <p:cNvPr id="7" name="Nadpis 1">
            <a:extLst>
              <a:ext uri="{FF2B5EF4-FFF2-40B4-BE49-F238E27FC236}">
                <a16:creationId xmlns:a16="http://schemas.microsoft.com/office/drawing/2014/main" id="{14E0C300-87EC-37DE-D0DF-F3DB1F8EAEEE}"/>
              </a:ext>
            </a:extLst>
          </p:cNvPr>
          <p:cNvSpPr txBox="1">
            <a:spLocks/>
          </p:cNvSpPr>
          <p:nvPr/>
        </p:nvSpPr>
        <p:spPr>
          <a:xfrm>
            <a:off x="-636813" y="2269671"/>
            <a:ext cx="13356771" cy="2827602"/>
          </a:xfrm>
          <a:prstGeom prst="rect">
            <a:avLst/>
          </a:prstGeom>
          <a:solidFill>
            <a:schemeClr val="bg1">
              <a:alpha val="82000"/>
            </a:schemeClr>
          </a:solidFill>
          <a:effectLst>
            <a:softEdge rad="635000"/>
          </a:effectLst>
        </p:spPr>
        <p:txBody>
          <a:bodyPr anchor="ctr" anchorCtr="0"/>
          <a:lstStyle>
            <a:defPPr>
              <a:defRPr lang="en-US"/>
            </a:defPPr>
            <a:lvl1pPr algn="ctr" defTabSz="914400">
              <a:lnSpc>
                <a:spcPct val="90000"/>
              </a:lnSpc>
              <a:spcBef>
                <a:spcPct val="0"/>
              </a:spcBef>
              <a:buNone/>
              <a:defRPr sz="3600">
                <a:latin typeface="Calibri"/>
                <a:ea typeface="+mj-ea"/>
                <a:cs typeface="Calibri"/>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cs-CZ" sz="5000" b="1" i="1" dirty="0"/>
              <a:t>Toxické účinky emisí</a:t>
            </a:r>
            <a:r>
              <a:rPr lang="en-US" sz="5000" b="1" i="1" dirty="0"/>
              <a:t> </a:t>
            </a:r>
            <a:r>
              <a:rPr lang="cs-CZ" sz="5000" b="1" i="1" dirty="0"/>
              <a:t>z</a:t>
            </a:r>
            <a:r>
              <a:rPr lang="en-US" sz="5000" b="1" i="1" dirty="0"/>
              <a:t>e </a:t>
            </a:r>
            <a:r>
              <a:rPr lang="en-US" sz="5000" b="1" i="1" dirty="0" err="1"/>
              <a:t>zábavní</a:t>
            </a:r>
            <a:r>
              <a:rPr lang="en-US" sz="5000" b="1" i="1" dirty="0"/>
              <a:t> </a:t>
            </a:r>
            <a:r>
              <a:rPr lang="en-US" sz="5000" b="1" i="1" dirty="0" err="1"/>
              <a:t>pyrotechniky</a:t>
            </a:r>
            <a:endParaRPr lang="cs-CZ" sz="5000" b="1" i="1" dirty="0"/>
          </a:p>
        </p:txBody>
      </p:sp>
      <p:sp>
        <p:nvSpPr>
          <p:cNvPr id="8" name="Subtitle 6">
            <a:extLst>
              <a:ext uri="{FF2B5EF4-FFF2-40B4-BE49-F238E27FC236}">
                <a16:creationId xmlns:a16="http://schemas.microsoft.com/office/drawing/2014/main" id="{4CDE821E-4654-2FDB-C3F5-A8310FD09DBE}"/>
              </a:ext>
            </a:extLst>
          </p:cNvPr>
          <p:cNvSpPr txBox="1">
            <a:spLocks/>
          </p:cNvSpPr>
          <p:nvPr/>
        </p:nvSpPr>
        <p:spPr>
          <a:xfrm>
            <a:off x="2044258" y="4067051"/>
            <a:ext cx="8389697" cy="3179421"/>
          </a:xfrm>
          <a:prstGeom prst="rect">
            <a:avLst/>
          </a:prstGeom>
          <a:solidFill>
            <a:schemeClr val="bg1">
              <a:alpha val="85000"/>
            </a:schemeClr>
          </a:solidFill>
          <a:effectLst>
            <a:softEdge rad="635000"/>
          </a:effectLst>
        </p:spPr>
        <p:txBody>
          <a:bodyPr anchor="ctr" anchorCtr="0"/>
          <a:lstStyle>
            <a:defPPr>
              <a:defRPr lang="en-US"/>
            </a:defPPr>
            <a:lvl1pPr algn="ctr" defTabSz="914400">
              <a:lnSpc>
                <a:spcPct val="90000"/>
              </a:lnSpc>
              <a:spcBef>
                <a:spcPct val="0"/>
              </a:spcBef>
              <a:buNone/>
              <a:defRPr sz="3600">
                <a:latin typeface="Calibri"/>
                <a:ea typeface="+mj-ea"/>
                <a:cs typeface="Calibri"/>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spcBef>
                <a:spcPts val="0"/>
              </a:spcBef>
              <a:spcAft>
                <a:spcPts val="1200"/>
              </a:spcAft>
            </a:pPr>
            <a:r>
              <a:rPr lang="en-US" dirty="0"/>
              <a:t>Ing. Mgr. </a:t>
            </a:r>
            <a:r>
              <a:rPr lang="en-US" sz="4000" b="1" dirty="0"/>
              <a:t>Táňa Závodná</a:t>
            </a:r>
            <a:r>
              <a:rPr lang="en-US" dirty="0"/>
              <a:t>, Ph.D.</a:t>
            </a:r>
            <a:endParaRPr lang="cs-CZ" dirty="0"/>
          </a:p>
          <a:p>
            <a:r>
              <a:rPr lang="cs-CZ" sz="3200" dirty="0"/>
              <a:t>Ústa</a:t>
            </a:r>
            <a:r>
              <a:rPr lang="en-US" sz="3200" dirty="0"/>
              <a:t>v</a:t>
            </a:r>
            <a:r>
              <a:rPr lang="cs-CZ" sz="3200" dirty="0"/>
              <a:t> experimentální medicíny AV ČR, v.</a:t>
            </a:r>
            <a:r>
              <a:rPr lang="en-US" sz="3200" dirty="0"/>
              <a:t> </a:t>
            </a:r>
            <a:r>
              <a:rPr lang="cs-CZ" sz="3200" dirty="0"/>
              <a:t>v.</a:t>
            </a:r>
            <a:r>
              <a:rPr lang="en-US" sz="3200" dirty="0"/>
              <a:t> </a:t>
            </a:r>
            <a:r>
              <a:rPr lang="cs-CZ" sz="3200" dirty="0"/>
              <a:t>i.</a:t>
            </a:r>
          </a:p>
          <a:p>
            <a:r>
              <a:rPr lang="cs-CZ" sz="3200" dirty="0">
                <a:hlinkClick r:id="rId4"/>
              </a:rPr>
              <a:t>tana.zavodna@iem.cas.cz</a:t>
            </a:r>
            <a:endParaRPr lang="cs-CZ" sz="3200" dirty="0"/>
          </a:p>
        </p:txBody>
      </p:sp>
      <p:sp>
        <p:nvSpPr>
          <p:cNvPr id="9" name="Podnadpis 2">
            <a:extLst>
              <a:ext uri="{FF2B5EF4-FFF2-40B4-BE49-F238E27FC236}">
                <a16:creationId xmlns:a16="http://schemas.microsoft.com/office/drawing/2014/main" id="{AE1743DD-627F-48A9-5F76-333C07F17FD8}"/>
              </a:ext>
            </a:extLst>
          </p:cNvPr>
          <p:cNvSpPr txBox="1">
            <a:spLocks/>
          </p:cNvSpPr>
          <p:nvPr/>
        </p:nvSpPr>
        <p:spPr>
          <a:xfrm>
            <a:off x="-2" y="-405226"/>
            <a:ext cx="12192000" cy="3492871"/>
          </a:xfrm>
          <a:prstGeom prst="rect">
            <a:avLst/>
          </a:prstGeom>
          <a:solidFill>
            <a:schemeClr val="bg1">
              <a:alpha val="85000"/>
            </a:schemeClr>
          </a:solidFill>
          <a:effectLst>
            <a:softEdge rad="635000"/>
          </a:effectLst>
        </p:spPr>
        <p:txBody>
          <a:bodyPr anchor="ctr" anchorCtr="0"/>
          <a:lstStyle>
            <a:defPPr>
              <a:defRPr lang="en-US"/>
            </a:defPPr>
            <a:lvl1pPr algn="ctr" defTabSz="914400">
              <a:lnSpc>
                <a:spcPct val="90000"/>
              </a:lnSpc>
              <a:spcBef>
                <a:spcPct val="0"/>
              </a:spcBef>
              <a:buNone/>
              <a:defRPr sz="3600">
                <a:latin typeface="Calibri"/>
                <a:ea typeface="+mj-ea"/>
                <a:cs typeface="Calibri"/>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spcAft>
                <a:spcPts val="1200"/>
              </a:spcAft>
            </a:pPr>
            <a:r>
              <a:rPr lang="cs-CZ" dirty="0"/>
              <a:t>Seminář </a:t>
            </a:r>
            <a:r>
              <a:rPr lang="en-US" dirty="0"/>
              <a:t>STUŽ</a:t>
            </a:r>
            <a:endParaRPr lang="cs-CZ" dirty="0"/>
          </a:p>
          <a:p>
            <a:r>
              <a:rPr lang="en-US" sz="3200" i="1" dirty="0"/>
              <a:t>Jak </a:t>
            </a:r>
            <a:r>
              <a:rPr lang="en-US" sz="3200" i="1" dirty="0" err="1"/>
              <a:t>omezí</a:t>
            </a:r>
            <a:r>
              <a:rPr lang="en-US" sz="3200" i="1" dirty="0"/>
              <a:t> </a:t>
            </a:r>
            <a:r>
              <a:rPr lang="en-US" sz="3200" i="1" dirty="0" err="1"/>
              <a:t>novela</a:t>
            </a:r>
            <a:r>
              <a:rPr lang="en-US" sz="3200" i="1" dirty="0"/>
              <a:t> </a:t>
            </a:r>
            <a:r>
              <a:rPr lang="en-US" sz="3200" i="1" dirty="0" err="1"/>
              <a:t>zákona</a:t>
            </a:r>
            <a:r>
              <a:rPr lang="en-US" sz="3200" i="1" dirty="0"/>
              <a:t> o </a:t>
            </a:r>
            <a:r>
              <a:rPr lang="en-US" sz="3200" i="1" dirty="0" err="1"/>
              <a:t>pyrotechnice</a:t>
            </a:r>
            <a:r>
              <a:rPr lang="en-US" sz="3200" i="1" dirty="0"/>
              <a:t> </a:t>
            </a:r>
            <a:r>
              <a:rPr lang="en-US" sz="3200" i="1" dirty="0" err="1"/>
              <a:t>škodlivý</a:t>
            </a:r>
            <a:r>
              <a:rPr lang="en-US" sz="3200" i="1" dirty="0"/>
              <a:t> </a:t>
            </a:r>
            <a:r>
              <a:rPr lang="en-US" sz="3200" i="1" dirty="0" err="1"/>
              <a:t>vliv</a:t>
            </a:r>
            <a:r>
              <a:rPr lang="en-US" sz="3200" i="1" dirty="0"/>
              <a:t> </a:t>
            </a:r>
            <a:r>
              <a:rPr lang="en-US" sz="3200" i="1" dirty="0" err="1"/>
              <a:t>odpalování</a:t>
            </a:r>
            <a:r>
              <a:rPr lang="en-US" sz="3200" i="1" dirty="0"/>
              <a:t> </a:t>
            </a:r>
            <a:r>
              <a:rPr lang="en-US" sz="3200" i="1" dirty="0" err="1"/>
              <a:t>pyrotechniky</a:t>
            </a:r>
            <a:r>
              <a:rPr lang="en-US" sz="3200" i="1" dirty="0"/>
              <a:t> </a:t>
            </a:r>
            <a:r>
              <a:rPr lang="en-US" sz="3200" i="1" dirty="0" err="1"/>
              <a:t>na</a:t>
            </a:r>
            <a:r>
              <a:rPr lang="en-US" sz="3200" i="1" dirty="0"/>
              <a:t> </a:t>
            </a:r>
            <a:r>
              <a:rPr lang="en-US" sz="3200" i="1" dirty="0" err="1"/>
              <a:t>zdraví</a:t>
            </a:r>
            <a:r>
              <a:rPr lang="en-US" sz="3200" i="1" dirty="0"/>
              <a:t> </a:t>
            </a:r>
            <a:r>
              <a:rPr lang="en-US" sz="3200" i="1" dirty="0" err="1"/>
              <a:t>lidí</a:t>
            </a:r>
            <a:r>
              <a:rPr lang="en-US" sz="3200" i="1" dirty="0"/>
              <a:t> a </a:t>
            </a:r>
            <a:r>
              <a:rPr lang="en-US" sz="3200" i="1" dirty="0" err="1"/>
              <a:t>zvířat</a:t>
            </a:r>
            <a:r>
              <a:rPr lang="en-US" sz="3200" i="1" dirty="0"/>
              <a:t> a </a:t>
            </a:r>
            <a:r>
              <a:rPr lang="en-US" sz="3200" i="1" dirty="0" err="1"/>
              <a:t>znečišťování</a:t>
            </a:r>
            <a:r>
              <a:rPr lang="en-US" sz="3200" i="1" dirty="0"/>
              <a:t> </a:t>
            </a:r>
            <a:r>
              <a:rPr lang="en-US" sz="3200" i="1" dirty="0" err="1"/>
              <a:t>životního</a:t>
            </a:r>
            <a:r>
              <a:rPr lang="en-US" sz="3200" i="1" dirty="0"/>
              <a:t> </a:t>
            </a:r>
            <a:r>
              <a:rPr lang="en-US" sz="3200" i="1" dirty="0" err="1"/>
              <a:t>prostředí</a:t>
            </a:r>
            <a:endParaRPr lang="cs-CZ" sz="3200" i="1" dirty="0"/>
          </a:p>
          <a:p>
            <a:endParaRPr lang="cs-CZ" sz="1600" dirty="0"/>
          </a:p>
          <a:p>
            <a:r>
              <a:rPr lang="en-US" dirty="0"/>
              <a:t>1</a:t>
            </a:r>
            <a:r>
              <a:rPr lang="cs-CZ" dirty="0"/>
              <a:t>.</a:t>
            </a:r>
            <a:r>
              <a:rPr lang="en-US" dirty="0"/>
              <a:t> 4</a:t>
            </a:r>
            <a:r>
              <a:rPr lang="cs-CZ" dirty="0"/>
              <a:t>.</a:t>
            </a:r>
            <a:r>
              <a:rPr lang="en-US" dirty="0"/>
              <a:t> </a:t>
            </a:r>
            <a:r>
              <a:rPr lang="cs-CZ" dirty="0"/>
              <a:t>202</a:t>
            </a:r>
            <a:r>
              <a:rPr lang="en-US" dirty="0"/>
              <a:t>5</a:t>
            </a:r>
            <a:r>
              <a:rPr lang="cs-CZ" dirty="0"/>
              <a:t> | Praha, </a:t>
            </a:r>
            <a:r>
              <a:rPr lang="en-US" dirty="0"/>
              <a:t>ČSVTS</a:t>
            </a:r>
            <a:endParaRPr lang="cs-CZ" dirty="0"/>
          </a:p>
        </p:txBody>
      </p:sp>
      <p:sp>
        <p:nvSpPr>
          <p:cNvPr id="2" name="Obdélník 1">
            <a:extLst>
              <a:ext uri="{FF2B5EF4-FFF2-40B4-BE49-F238E27FC236}">
                <a16:creationId xmlns:a16="http://schemas.microsoft.com/office/drawing/2014/main" id="{E4AA8058-48EE-A7DC-C8B6-86892C7B021C}"/>
              </a:ext>
            </a:extLst>
          </p:cNvPr>
          <p:cNvSpPr/>
          <p:nvPr/>
        </p:nvSpPr>
        <p:spPr>
          <a:xfrm>
            <a:off x="12017829" y="2596243"/>
            <a:ext cx="174171"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26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E084D-632A-BAFF-C4F0-C890A7758269}"/>
              </a:ext>
            </a:extLst>
          </p:cNvPr>
          <p:cNvSpPr>
            <a:spLocks noGrp="1"/>
          </p:cNvSpPr>
          <p:nvPr>
            <p:ph type="title"/>
          </p:nvPr>
        </p:nvSpPr>
        <p:spPr>
          <a:xfrm>
            <a:off x="-964900" y="-66989"/>
            <a:ext cx="14037129" cy="1325563"/>
          </a:xfrm>
        </p:spPr>
        <p:txBody>
          <a:bodyPr vert="horz" lIns="91440" tIns="45720" rIns="91440" bIns="45720" rtlCol="0" anchor="ctr">
            <a:normAutofit/>
          </a:bodyPr>
          <a:lstStyle/>
          <a:p>
            <a:pPr algn="ctr"/>
            <a:r>
              <a:rPr lang="cs-CZ" sz="3600" b="1" i="1" dirty="0">
                <a:effectLst>
                  <a:outerShdw blurRad="76200" dist="38100" dir="2700000" algn="tl" rotWithShape="0">
                    <a:srgbClr val="FF0000"/>
                  </a:outerShdw>
                </a:effectLst>
              </a:rPr>
              <a:t>Koncentrace polutantů mohou dosáhnout extrémních hodnot</a:t>
            </a:r>
            <a:br>
              <a:rPr lang="cs-CZ" sz="3600" b="1" i="1" dirty="0">
                <a:effectLst>
                  <a:outerShdw blurRad="76200" dist="38100" dir="2700000" algn="tl" rotWithShape="0">
                    <a:srgbClr val="FF0000"/>
                  </a:outerShdw>
                </a:effectLst>
              </a:rPr>
            </a:br>
            <a:r>
              <a:rPr lang="cs-CZ" sz="3600" b="1" i="1" dirty="0">
                <a:effectLst>
                  <a:outerShdw blurRad="76200" dist="38100" dir="2700000" algn="tl" rotWithShape="0">
                    <a:srgbClr val="FF0000"/>
                  </a:outerShdw>
                </a:effectLst>
              </a:rPr>
              <a:t>- srovnání s domácnostmi, kde se kouří</a:t>
            </a:r>
          </a:p>
        </p:txBody>
      </p:sp>
      <p:sp>
        <p:nvSpPr>
          <p:cNvPr id="9" name="TextovéPole 8">
            <a:extLst>
              <a:ext uri="{FF2B5EF4-FFF2-40B4-BE49-F238E27FC236}">
                <a16:creationId xmlns:a16="http://schemas.microsoft.com/office/drawing/2014/main" id="{49F466FA-8389-D1F2-F502-F468052C0301}"/>
              </a:ext>
            </a:extLst>
          </p:cNvPr>
          <p:cNvSpPr txBox="1"/>
          <p:nvPr/>
        </p:nvSpPr>
        <p:spPr>
          <a:xfrm>
            <a:off x="520700" y="3088987"/>
            <a:ext cx="11422780" cy="646331"/>
          </a:xfrm>
          <a:prstGeom prst="rect">
            <a:avLst/>
          </a:prstGeom>
          <a:noFill/>
        </p:spPr>
        <p:txBody>
          <a:bodyPr wrap="square">
            <a:spAutoFit/>
          </a:bodyPr>
          <a:lstStyle/>
          <a:p>
            <a:r>
              <a:rPr lang="en-US" b="0" i="0" dirty="0">
                <a:effectLst/>
              </a:rPr>
              <a:t>SEMPLE S</a:t>
            </a:r>
            <a:r>
              <a:rPr lang="cs-CZ" b="0" i="0" dirty="0">
                <a:effectLst/>
              </a:rPr>
              <a:t>.</a:t>
            </a:r>
            <a:r>
              <a:rPr lang="en-US" b="0" i="0" dirty="0">
                <a:effectLst/>
              </a:rPr>
              <a:t> et al. Fine particulate matter concentrations in smoking households: just how much secondhand smoke do you breathe in if you live with a smoker who smokes indoors?. </a:t>
            </a:r>
            <a:r>
              <a:rPr lang="en-US" b="0" i="1" dirty="0">
                <a:effectLst/>
              </a:rPr>
              <a:t>Tobacco Control</a:t>
            </a:r>
            <a:r>
              <a:rPr lang="en-US" b="0" i="0" dirty="0">
                <a:effectLst/>
              </a:rPr>
              <a:t>, 2015, 24.e3: e205-e211.</a:t>
            </a:r>
            <a:endParaRPr lang="cs-CZ" dirty="0"/>
          </a:p>
        </p:txBody>
      </p:sp>
      <p:pic>
        <p:nvPicPr>
          <p:cNvPr id="15362" name="Picture 2" descr="Fig. 1">
            <a:extLst>
              <a:ext uri="{FF2B5EF4-FFF2-40B4-BE49-F238E27FC236}">
                <a16:creationId xmlns:a16="http://schemas.microsoft.com/office/drawing/2014/main" id="{9870CA2F-893A-B295-916B-3D221A1720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435"/>
          <a:stretch/>
        </p:blipFill>
        <p:spPr bwMode="auto">
          <a:xfrm>
            <a:off x="2710543" y="3809715"/>
            <a:ext cx="9172425" cy="24767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5A6A607F-F5B2-5D70-C8A7-AEF946760B2A}"/>
              </a:ext>
            </a:extLst>
          </p:cNvPr>
          <p:cNvSpPr txBox="1"/>
          <p:nvPr/>
        </p:nvSpPr>
        <p:spPr>
          <a:xfrm>
            <a:off x="3073400" y="6279548"/>
            <a:ext cx="8936264" cy="630942"/>
          </a:xfrm>
          <a:prstGeom prst="rect">
            <a:avLst/>
          </a:prstGeom>
          <a:noFill/>
        </p:spPr>
        <p:txBody>
          <a:bodyPr wrap="square">
            <a:spAutoFit/>
          </a:bodyPr>
          <a:lstStyle/>
          <a:p>
            <a:r>
              <a:rPr lang="en-US" sz="1750" b="0" i="0" dirty="0">
                <a:effectLst/>
              </a:rPr>
              <a:t>TANDA</a:t>
            </a:r>
            <a:r>
              <a:rPr lang="cs-CZ" sz="1750" dirty="0"/>
              <a:t> </a:t>
            </a:r>
            <a:r>
              <a:rPr lang="en-US" sz="1750" b="0" i="0" dirty="0">
                <a:effectLst/>
              </a:rPr>
              <a:t>S</a:t>
            </a:r>
            <a:r>
              <a:rPr lang="cs-CZ" sz="1750" b="0" i="0" dirty="0">
                <a:effectLst/>
              </a:rPr>
              <a:t>.</a:t>
            </a:r>
            <a:r>
              <a:rPr lang="en-US" sz="1750" b="0" i="0" dirty="0">
                <a:effectLst/>
              </a:rPr>
              <a:t> et al. Impact of New Year's Eve fireworks on the size resolved element distributions in airborne particles. </a:t>
            </a:r>
            <a:r>
              <a:rPr lang="en-US" sz="1750" b="0" i="1" dirty="0">
                <a:effectLst/>
              </a:rPr>
              <a:t>Environ int</a:t>
            </a:r>
            <a:r>
              <a:rPr lang="en-US" sz="1750" b="0" i="0" dirty="0">
                <a:effectLst/>
              </a:rPr>
              <a:t>, 2019, 128: 371-378.</a:t>
            </a:r>
            <a:endParaRPr lang="cs-CZ" sz="1750" dirty="0"/>
          </a:p>
        </p:txBody>
      </p:sp>
      <p:grpSp>
        <p:nvGrpSpPr>
          <p:cNvPr id="18" name="Skupina 17">
            <a:extLst>
              <a:ext uri="{FF2B5EF4-FFF2-40B4-BE49-F238E27FC236}">
                <a16:creationId xmlns:a16="http://schemas.microsoft.com/office/drawing/2014/main" id="{BC29F521-BF19-BE19-41F6-6727A73E0EEF}"/>
              </a:ext>
            </a:extLst>
          </p:cNvPr>
          <p:cNvGrpSpPr/>
          <p:nvPr/>
        </p:nvGrpSpPr>
        <p:grpSpPr>
          <a:xfrm>
            <a:off x="2710543" y="1191797"/>
            <a:ext cx="9172425" cy="1929338"/>
            <a:chOff x="3197378" y="1191797"/>
            <a:chExt cx="8685590" cy="1697381"/>
          </a:xfrm>
        </p:grpSpPr>
        <p:pic>
          <p:nvPicPr>
            <p:cNvPr id="7" name="Obrázek 6">
              <a:extLst>
                <a:ext uri="{FF2B5EF4-FFF2-40B4-BE49-F238E27FC236}">
                  <a16:creationId xmlns:a16="http://schemas.microsoft.com/office/drawing/2014/main" id="{6AF82A0B-6847-8A7D-2AA2-D8C38B293BA8}"/>
                </a:ext>
              </a:extLst>
            </p:cNvPr>
            <p:cNvPicPr>
              <a:picLocks noChangeAspect="1"/>
            </p:cNvPicPr>
            <p:nvPr/>
          </p:nvPicPr>
          <p:blipFill rotWithShape="1">
            <a:blip r:embed="rId4"/>
            <a:srcRect l="39945" t="59874" r="57066" b="23246"/>
            <a:stretch/>
          </p:blipFill>
          <p:spPr>
            <a:xfrm>
              <a:off x="4850796" y="1195916"/>
              <a:ext cx="538843" cy="1692758"/>
            </a:xfrm>
            <a:prstGeom prst="rect">
              <a:avLst/>
            </a:prstGeom>
          </p:spPr>
        </p:pic>
        <p:pic>
          <p:nvPicPr>
            <p:cNvPr id="14" name="Obrázek 13">
              <a:extLst>
                <a:ext uri="{FF2B5EF4-FFF2-40B4-BE49-F238E27FC236}">
                  <a16:creationId xmlns:a16="http://schemas.microsoft.com/office/drawing/2014/main" id="{F5795AD1-862C-AA00-5F98-C3E3A23DDAA0}"/>
                </a:ext>
              </a:extLst>
            </p:cNvPr>
            <p:cNvPicPr>
              <a:picLocks noChangeAspect="1"/>
            </p:cNvPicPr>
            <p:nvPr/>
          </p:nvPicPr>
          <p:blipFill rotWithShape="1">
            <a:blip r:embed="rId4"/>
            <a:srcRect l="26154" t="59874" r="64766" b="23246"/>
            <a:stretch/>
          </p:blipFill>
          <p:spPr>
            <a:xfrm>
              <a:off x="3197378" y="1195916"/>
              <a:ext cx="1637094" cy="1692758"/>
            </a:xfrm>
            <a:prstGeom prst="rect">
              <a:avLst/>
            </a:prstGeom>
          </p:spPr>
        </p:pic>
        <p:pic>
          <p:nvPicPr>
            <p:cNvPr id="15" name="Obrázek 14">
              <a:extLst>
                <a:ext uri="{FF2B5EF4-FFF2-40B4-BE49-F238E27FC236}">
                  <a16:creationId xmlns:a16="http://schemas.microsoft.com/office/drawing/2014/main" id="{A9C18B90-075B-207F-7D8F-A381EA7CE5E6}"/>
                </a:ext>
              </a:extLst>
            </p:cNvPr>
            <p:cNvPicPr>
              <a:picLocks noChangeAspect="1"/>
            </p:cNvPicPr>
            <p:nvPr/>
          </p:nvPicPr>
          <p:blipFill rotWithShape="1">
            <a:blip r:embed="rId4"/>
            <a:srcRect l="47263" t="59874" r="32792" b="23246"/>
            <a:stretch/>
          </p:blipFill>
          <p:spPr>
            <a:xfrm>
              <a:off x="5389634" y="1195224"/>
              <a:ext cx="3595405" cy="1692758"/>
            </a:xfrm>
            <a:prstGeom prst="rect">
              <a:avLst/>
            </a:prstGeom>
          </p:spPr>
        </p:pic>
        <p:pic>
          <p:nvPicPr>
            <p:cNvPr id="16" name="Obrázek 15">
              <a:extLst>
                <a:ext uri="{FF2B5EF4-FFF2-40B4-BE49-F238E27FC236}">
                  <a16:creationId xmlns:a16="http://schemas.microsoft.com/office/drawing/2014/main" id="{A32632E9-988D-5110-57CA-995837071053}"/>
                </a:ext>
              </a:extLst>
            </p:cNvPr>
            <p:cNvPicPr>
              <a:picLocks noChangeAspect="1"/>
            </p:cNvPicPr>
            <p:nvPr/>
          </p:nvPicPr>
          <p:blipFill rotWithShape="1">
            <a:blip r:embed="rId4"/>
            <a:srcRect l="72264" t="59874" r="21245" b="23246"/>
            <a:stretch/>
          </p:blipFill>
          <p:spPr>
            <a:xfrm>
              <a:off x="8985039" y="1196420"/>
              <a:ext cx="1170216" cy="1692758"/>
            </a:xfrm>
            <a:prstGeom prst="rect">
              <a:avLst/>
            </a:prstGeom>
          </p:spPr>
        </p:pic>
        <p:pic>
          <p:nvPicPr>
            <p:cNvPr id="17" name="Obrázek 16">
              <a:extLst>
                <a:ext uri="{FF2B5EF4-FFF2-40B4-BE49-F238E27FC236}">
                  <a16:creationId xmlns:a16="http://schemas.microsoft.com/office/drawing/2014/main" id="{53466319-63DE-0FEB-6E95-DD6CE778F586}"/>
                </a:ext>
              </a:extLst>
            </p:cNvPr>
            <p:cNvPicPr>
              <a:picLocks noChangeAspect="1"/>
            </p:cNvPicPr>
            <p:nvPr/>
          </p:nvPicPr>
          <p:blipFill rotWithShape="1">
            <a:blip r:embed="rId4"/>
            <a:srcRect l="82567" t="59874" r="7848" b="23246"/>
            <a:stretch/>
          </p:blipFill>
          <p:spPr>
            <a:xfrm>
              <a:off x="10154961" y="1191797"/>
              <a:ext cx="1728007" cy="1692758"/>
            </a:xfrm>
            <a:prstGeom prst="rect">
              <a:avLst/>
            </a:prstGeom>
          </p:spPr>
        </p:pic>
      </p:grpSp>
      <p:pic>
        <p:nvPicPr>
          <p:cNvPr id="15372" name="Picture 12" descr="University of Pennsylvania Study Reveals New Concerns About Passive  Smoking's Impact on Children - Shafaq News">
            <a:extLst>
              <a:ext uri="{FF2B5EF4-FFF2-40B4-BE49-F238E27FC236}">
                <a16:creationId xmlns:a16="http://schemas.microsoft.com/office/drawing/2014/main" id="{A816E6A1-6D61-6316-EC4C-E9BD3DBCC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599" y="1173594"/>
            <a:ext cx="2491485" cy="19240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ireworks Champions - Shakespeare's England">
            <a:extLst>
              <a:ext uri="{FF2B5EF4-FFF2-40B4-BE49-F238E27FC236}">
                <a16:creationId xmlns:a16="http://schemas.microsoft.com/office/drawing/2014/main" id="{460050EC-1CB6-05B7-6386-7A7A42A7B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336" y="3867137"/>
            <a:ext cx="2528207" cy="27363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ig. 1">
            <a:extLst>
              <a:ext uri="{FF2B5EF4-FFF2-40B4-BE49-F238E27FC236}">
                <a16:creationId xmlns:a16="http://schemas.microsoft.com/office/drawing/2014/main" id="{39F651EB-8F69-123F-8841-522D70D9C9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973" t="43233" b="47190"/>
          <a:stretch/>
        </p:blipFill>
        <p:spPr bwMode="auto">
          <a:xfrm>
            <a:off x="9481457" y="3856746"/>
            <a:ext cx="2124595" cy="465317"/>
          </a:xfrm>
          <a:prstGeom prst="rect">
            <a:avLst/>
          </a:prstGeom>
          <a:noFill/>
          <a:extLst>
            <a:ext uri="{909E8E84-426E-40DD-AFC4-6F175D3DCCD1}">
              <a14:hiddenFill xmlns:a14="http://schemas.microsoft.com/office/drawing/2010/main">
                <a:solidFill>
                  <a:srgbClr val="FFFFFF"/>
                </a:solidFill>
              </a14:hiddenFill>
            </a:ext>
          </a:extLst>
        </p:spPr>
      </p:pic>
      <p:pic>
        <p:nvPicPr>
          <p:cNvPr id="15382" name="Picture 22" descr="Flag of the Czech Republic - Wikipedia">
            <a:extLst>
              <a:ext uri="{FF2B5EF4-FFF2-40B4-BE49-F238E27FC236}">
                <a16:creationId xmlns:a16="http://schemas.microsoft.com/office/drawing/2014/main" id="{06C43734-94FB-0CEE-BBA4-1B6E31ECA6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411" y="5532973"/>
            <a:ext cx="700812" cy="4672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d Circle Pen Draw Highlight Hand Stock Vector (Royalty Free) 1697893867 |  Shutterstock">
            <a:extLst>
              <a:ext uri="{FF2B5EF4-FFF2-40B4-BE49-F238E27FC236}">
                <a16:creationId xmlns:a16="http://schemas.microsoft.com/office/drawing/2014/main" id="{9545770F-0C7F-E870-7960-9B16C5FA032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5344"/>
          <a:stretch/>
        </p:blipFill>
        <p:spPr bwMode="auto">
          <a:xfrm rot="4761571">
            <a:off x="8135088" y="1270979"/>
            <a:ext cx="2533349" cy="19155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d Circle Pen Draw Highlight Hand Stock Vector (Royalty Free) 1697893867 |  Shutterstock">
            <a:extLst>
              <a:ext uri="{FF2B5EF4-FFF2-40B4-BE49-F238E27FC236}">
                <a16:creationId xmlns:a16="http://schemas.microsoft.com/office/drawing/2014/main" id="{7ACCC670-0628-E35C-05F0-5B42BC4658C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5344"/>
          <a:stretch/>
        </p:blipFill>
        <p:spPr bwMode="auto">
          <a:xfrm rot="4761571">
            <a:off x="5666636" y="4280152"/>
            <a:ext cx="2524794" cy="15510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aper icon | Free icons, app icons">
            <a:extLst>
              <a:ext uri="{FF2B5EF4-FFF2-40B4-BE49-F238E27FC236}">
                <a16:creationId xmlns:a16="http://schemas.microsoft.com/office/drawing/2014/main" id="{68E00348-6EAA-F3F4-39EC-B86B531AE5A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8667" y1="20000" x2="68889" y2="60000"/>
                        <a14:foregroundMark x1="63556" y1="24889" x2="25333" y2="71556"/>
                        <a14:foregroundMark x1="36889" y1="21778" x2="69778" y2="21778"/>
                      </a14:backgroundRemoval>
                    </a14:imgEffect>
                  </a14:imgLayer>
                </a14:imgProps>
              </a:ext>
              <a:ext uri="{28A0092B-C50C-407E-A947-70E740481C1C}">
                <a14:useLocalDpi xmlns:a14="http://schemas.microsoft.com/office/drawing/2010/main" val="0"/>
              </a:ext>
            </a:extLst>
          </a:blip>
          <a:srcRect/>
          <a:stretch>
            <a:fillRect/>
          </a:stretch>
        </p:blipFill>
        <p:spPr bwMode="auto">
          <a:xfrm>
            <a:off x="2530844" y="6248410"/>
            <a:ext cx="710134" cy="7101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aper icon | Free icons, app icons">
            <a:extLst>
              <a:ext uri="{FF2B5EF4-FFF2-40B4-BE49-F238E27FC236}">
                <a16:creationId xmlns:a16="http://schemas.microsoft.com/office/drawing/2014/main" id="{F5D4E406-5A2A-9E09-DC9B-FBB761EA41E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8667" y1="20000" x2="68889" y2="60000"/>
                        <a14:foregroundMark x1="63556" y1="24889" x2="25333" y2="71556"/>
                        <a14:foregroundMark x1="36889" y1="21778" x2="69778" y2="21778"/>
                      </a14:backgroundRemoval>
                    </a14:imgEffect>
                  </a14:imgLayer>
                </a14:imgProps>
              </a:ext>
              <a:ext uri="{28A0092B-C50C-407E-A947-70E740481C1C}">
                <a14:useLocalDpi xmlns:a14="http://schemas.microsoft.com/office/drawing/2010/main" val="0"/>
              </a:ext>
            </a:extLst>
          </a:blip>
          <a:srcRect/>
          <a:stretch>
            <a:fillRect/>
          </a:stretch>
        </p:blipFill>
        <p:spPr bwMode="auto">
          <a:xfrm>
            <a:off x="-11719" y="3073933"/>
            <a:ext cx="710134" cy="710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d Circle Pen Draw Highlight Hand Stock Vector (Royalty Free) 1697893867 |  Shutterstock">
            <a:extLst>
              <a:ext uri="{FF2B5EF4-FFF2-40B4-BE49-F238E27FC236}">
                <a16:creationId xmlns:a16="http://schemas.microsoft.com/office/drawing/2014/main" id="{FE2AB636-7B9D-6C4C-9AA0-16B38D24DF80}"/>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5344"/>
          <a:stretch/>
        </p:blipFill>
        <p:spPr bwMode="auto">
          <a:xfrm rot="4761571">
            <a:off x="10048434" y="3622130"/>
            <a:ext cx="1091370" cy="88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2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ál 47">
            <a:extLst>
              <a:ext uri="{FF2B5EF4-FFF2-40B4-BE49-F238E27FC236}">
                <a16:creationId xmlns:a16="http://schemas.microsoft.com/office/drawing/2014/main" id="{9295E131-09DE-CE02-B083-6E34774A6B37}"/>
              </a:ext>
            </a:extLst>
          </p:cNvPr>
          <p:cNvSpPr/>
          <p:nvPr/>
        </p:nvSpPr>
        <p:spPr>
          <a:xfrm>
            <a:off x="6328151" y="1818819"/>
            <a:ext cx="324000" cy="324000"/>
          </a:xfrm>
          <a:prstGeom prst="ellipse">
            <a:avLst/>
          </a:prstGeom>
          <a:solidFill>
            <a:srgbClr val="FF717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vál 48">
            <a:extLst>
              <a:ext uri="{FF2B5EF4-FFF2-40B4-BE49-F238E27FC236}">
                <a16:creationId xmlns:a16="http://schemas.microsoft.com/office/drawing/2014/main" id="{B8EC72EA-50FB-03F2-F6F8-5D85F1E9D554}"/>
              </a:ext>
            </a:extLst>
          </p:cNvPr>
          <p:cNvSpPr/>
          <p:nvPr/>
        </p:nvSpPr>
        <p:spPr>
          <a:xfrm>
            <a:off x="6367907" y="2509798"/>
            <a:ext cx="324000" cy="324000"/>
          </a:xfrm>
          <a:prstGeom prst="ellipse">
            <a:avLst/>
          </a:prstGeom>
          <a:solidFill>
            <a:srgbClr val="FF717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a:extLst>
              <a:ext uri="{FF2B5EF4-FFF2-40B4-BE49-F238E27FC236}">
                <a16:creationId xmlns:a16="http://schemas.microsoft.com/office/drawing/2014/main" id="{0B088B50-A616-5D22-DEA0-CC06E187D3EA}"/>
              </a:ext>
            </a:extLst>
          </p:cNvPr>
          <p:cNvSpPr/>
          <p:nvPr/>
        </p:nvSpPr>
        <p:spPr>
          <a:xfrm>
            <a:off x="6354655" y="3210980"/>
            <a:ext cx="324000" cy="324000"/>
          </a:xfrm>
          <a:prstGeom prst="ellipse">
            <a:avLst/>
          </a:prstGeom>
          <a:solidFill>
            <a:srgbClr val="FF717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vál 50">
            <a:extLst>
              <a:ext uri="{FF2B5EF4-FFF2-40B4-BE49-F238E27FC236}">
                <a16:creationId xmlns:a16="http://schemas.microsoft.com/office/drawing/2014/main" id="{677A2006-96D1-FE39-61F2-FFB431827538}"/>
              </a:ext>
            </a:extLst>
          </p:cNvPr>
          <p:cNvSpPr/>
          <p:nvPr/>
        </p:nvSpPr>
        <p:spPr>
          <a:xfrm>
            <a:off x="6367907" y="3928463"/>
            <a:ext cx="324000" cy="324000"/>
          </a:xfrm>
          <a:prstGeom prst="ellipse">
            <a:avLst/>
          </a:prstGeom>
          <a:solidFill>
            <a:srgbClr val="FF717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vál 51">
            <a:extLst>
              <a:ext uri="{FF2B5EF4-FFF2-40B4-BE49-F238E27FC236}">
                <a16:creationId xmlns:a16="http://schemas.microsoft.com/office/drawing/2014/main" id="{63C0E7E6-8389-63AD-FA5B-D2B9795E00E7}"/>
              </a:ext>
            </a:extLst>
          </p:cNvPr>
          <p:cNvSpPr/>
          <p:nvPr/>
        </p:nvSpPr>
        <p:spPr>
          <a:xfrm>
            <a:off x="6367466" y="4629769"/>
            <a:ext cx="324000" cy="324000"/>
          </a:xfrm>
          <a:prstGeom prst="ellipse">
            <a:avLst/>
          </a:prstGeom>
          <a:solidFill>
            <a:srgbClr val="FF717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3E4E084D-632A-BAFF-C4F0-C890A7758269}"/>
              </a:ext>
            </a:extLst>
          </p:cNvPr>
          <p:cNvSpPr>
            <a:spLocks noGrp="1"/>
          </p:cNvSpPr>
          <p:nvPr>
            <p:ph type="title"/>
          </p:nvPr>
        </p:nvSpPr>
        <p:spPr>
          <a:xfrm>
            <a:off x="-1089713" y="-23531"/>
            <a:ext cx="14037129" cy="1325563"/>
          </a:xfrm>
        </p:spPr>
        <p:txBody>
          <a:bodyPr vert="horz" lIns="91440" tIns="45720" rIns="91440" bIns="45720" rtlCol="0" anchor="ctr">
            <a:normAutofit/>
          </a:bodyPr>
          <a:lstStyle/>
          <a:p>
            <a:pPr algn="ctr"/>
            <a:r>
              <a:rPr lang="cs-CZ" sz="3600" b="1" i="1" dirty="0">
                <a:effectLst>
                  <a:outerShdw blurRad="76200" dist="38100" dir="2700000" algn="tl" rotWithShape="0">
                    <a:srgbClr val="FF0000"/>
                  </a:outerShdw>
                </a:effectLst>
              </a:rPr>
              <a:t>Koncentrace polutantů mohou dosáhnout extrémních hodnot</a:t>
            </a:r>
            <a:br>
              <a:rPr lang="cs-CZ" sz="3600" b="1" i="1" dirty="0">
                <a:effectLst>
                  <a:outerShdw blurRad="76200" dist="38100" dir="2700000" algn="tl" rotWithShape="0">
                    <a:srgbClr val="FF0000"/>
                  </a:outerShdw>
                </a:effectLst>
              </a:rPr>
            </a:br>
            <a:r>
              <a:rPr lang="cs-CZ" sz="3600" b="1" i="1" dirty="0">
                <a:effectLst>
                  <a:outerShdw blurRad="76200" dist="38100" dir="2700000" algn="tl" rotWithShape="0">
                    <a:srgbClr val="FF0000"/>
                  </a:outerShdw>
                </a:effectLst>
              </a:rPr>
              <a:t>- srovnání s průmyslovými haváriemi</a:t>
            </a:r>
          </a:p>
        </p:txBody>
      </p:sp>
      <p:pic>
        <p:nvPicPr>
          <p:cNvPr id="10" name="Obrázek 9">
            <a:extLst>
              <a:ext uri="{FF2B5EF4-FFF2-40B4-BE49-F238E27FC236}">
                <a16:creationId xmlns:a16="http://schemas.microsoft.com/office/drawing/2014/main" id="{514E0E89-64E8-B7AE-8EE4-B0996DA84E8D}"/>
              </a:ext>
            </a:extLst>
          </p:cNvPr>
          <p:cNvPicPr>
            <a:picLocks noChangeAspect="1"/>
          </p:cNvPicPr>
          <p:nvPr/>
        </p:nvPicPr>
        <p:blipFill rotWithShape="1">
          <a:blip r:embed="rId3"/>
          <a:srcRect l="40645" t="33119" r="10564" b="7383"/>
          <a:stretch/>
        </p:blipFill>
        <p:spPr>
          <a:xfrm>
            <a:off x="314633" y="1294376"/>
            <a:ext cx="5948516" cy="3977763"/>
          </a:xfrm>
          <a:prstGeom prst="rect">
            <a:avLst/>
          </a:prstGeom>
        </p:spPr>
      </p:pic>
      <p:sp>
        <p:nvSpPr>
          <p:cNvPr id="12" name="TextovéPole 11">
            <a:extLst>
              <a:ext uri="{FF2B5EF4-FFF2-40B4-BE49-F238E27FC236}">
                <a16:creationId xmlns:a16="http://schemas.microsoft.com/office/drawing/2014/main" id="{07C1C7D3-748F-E574-B46A-3F0B9E88A495}"/>
              </a:ext>
            </a:extLst>
          </p:cNvPr>
          <p:cNvSpPr txBox="1"/>
          <p:nvPr/>
        </p:nvSpPr>
        <p:spPr>
          <a:xfrm>
            <a:off x="6322154" y="1794264"/>
            <a:ext cx="5869846" cy="3477875"/>
          </a:xfrm>
          <a:prstGeom prst="rect">
            <a:avLst/>
          </a:prstGeom>
          <a:noFill/>
        </p:spPr>
        <p:txBody>
          <a:bodyPr wrap="square">
            <a:spAutoFit/>
          </a:bodyPr>
          <a:lstStyle/>
          <a:p>
            <a:pPr marL="354013" indent="-354013">
              <a:spcAft>
                <a:spcPts val="1200"/>
              </a:spcAft>
              <a:tabLst>
                <a:tab pos="354013" algn="l"/>
              </a:tabLst>
            </a:pPr>
            <a:r>
              <a:rPr lang="cs-CZ" dirty="0"/>
              <a:t>1 	</a:t>
            </a:r>
            <a:r>
              <a:rPr lang="en-US" dirty="0"/>
              <a:t>Riverside Recycling Waste Limited, Hull </a:t>
            </a:r>
            <a:r>
              <a:rPr lang="cs-CZ" dirty="0"/>
              <a:t>-</a:t>
            </a:r>
            <a:r>
              <a:rPr lang="en-US" dirty="0"/>
              <a:t> Waste accumulation</a:t>
            </a:r>
            <a:r>
              <a:rPr lang="cs-CZ" dirty="0"/>
              <a:t> (13.5.2009)</a:t>
            </a:r>
          </a:p>
          <a:p>
            <a:pPr marL="354013" indent="-354013">
              <a:spcAft>
                <a:spcPts val="1200"/>
              </a:spcAft>
              <a:tabLst>
                <a:tab pos="354013" algn="l"/>
              </a:tabLst>
            </a:pPr>
            <a:r>
              <a:rPr lang="cs-CZ" dirty="0"/>
              <a:t>12 	</a:t>
            </a:r>
            <a:r>
              <a:rPr lang="cs-CZ" dirty="0" err="1"/>
              <a:t>Illegal</a:t>
            </a:r>
            <a:r>
              <a:rPr lang="cs-CZ" dirty="0"/>
              <a:t> </a:t>
            </a:r>
            <a:r>
              <a:rPr lang="cs-CZ" dirty="0" err="1"/>
              <a:t>waste</a:t>
            </a:r>
            <a:r>
              <a:rPr lang="cs-CZ" dirty="0"/>
              <a:t> </a:t>
            </a:r>
            <a:r>
              <a:rPr lang="cs-CZ" dirty="0" err="1"/>
              <a:t>dump</a:t>
            </a:r>
            <a:r>
              <a:rPr lang="cs-CZ" dirty="0"/>
              <a:t>, </a:t>
            </a:r>
            <a:r>
              <a:rPr lang="cs-CZ" dirty="0" err="1"/>
              <a:t>Doncaster</a:t>
            </a:r>
            <a:r>
              <a:rPr lang="cs-CZ" dirty="0"/>
              <a:t> - </a:t>
            </a:r>
            <a:r>
              <a:rPr lang="cs-CZ" dirty="0" err="1"/>
              <a:t>Waste</a:t>
            </a:r>
            <a:r>
              <a:rPr lang="cs-CZ" dirty="0"/>
              <a:t> </a:t>
            </a:r>
            <a:r>
              <a:rPr lang="cs-CZ" dirty="0" err="1"/>
              <a:t>accumulation</a:t>
            </a:r>
            <a:r>
              <a:rPr lang="cs-CZ" dirty="0"/>
              <a:t> (20.6.2010)</a:t>
            </a:r>
          </a:p>
          <a:p>
            <a:pPr marL="354013" indent="-354013">
              <a:spcAft>
                <a:spcPts val="1200"/>
              </a:spcAft>
              <a:tabLst>
                <a:tab pos="354013" algn="l"/>
              </a:tabLst>
            </a:pPr>
            <a:r>
              <a:rPr lang="cs-CZ" dirty="0"/>
              <a:t>20 	Lewis Skip </a:t>
            </a:r>
            <a:r>
              <a:rPr lang="cs-CZ" dirty="0" err="1"/>
              <a:t>Hire</a:t>
            </a:r>
            <a:r>
              <a:rPr lang="cs-CZ" dirty="0"/>
              <a:t>, </a:t>
            </a:r>
            <a:r>
              <a:rPr lang="cs-CZ" dirty="0" err="1"/>
              <a:t>Ebbw</a:t>
            </a:r>
            <a:r>
              <a:rPr lang="cs-CZ" dirty="0"/>
              <a:t> Vale - </a:t>
            </a:r>
            <a:r>
              <a:rPr lang="cs-CZ" dirty="0" err="1"/>
              <a:t>Waste</a:t>
            </a:r>
            <a:r>
              <a:rPr lang="cs-CZ" dirty="0"/>
              <a:t> management facility (14.1.2023)</a:t>
            </a:r>
          </a:p>
          <a:p>
            <a:pPr marL="354013" indent="-354013">
              <a:spcAft>
                <a:spcPts val="1200"/>
              </a:spcAft>
              <a:tabLst>
                <a:tab pos="354013" algn="l"/>
              </a:tabLst>
            </a:pPr>
            <a:r>
              <a:rPr lang="cs-CZ" dirty="0"/>
              <a:t>23 	</a:t>
            </a:r>
            <a:r>
              <a:rPr lang="en-US" dirty="0"/>
              <a:t>J25 Recycling Limited, </a:t>
            </a:r>
            <a:r>
              <a:rPr lang="en-US" dirty="0" err="1"/>
              <a:t>Bredbury</a:t>
            </a:r>
            <a:r>
              <a:rPr lang="cs-CZ" dirty="0"/>
              <a:t> - </a:t>
            </a:r>
            <a:r>
              <a:rPr lang="en-US" dirty="0"/>
              <a:t>Waste management facility: bailed separated</a:t>
            </a:r>
            <a:r>
              <a:rPr lang="cs-CZ" dirty="0"/>
              <a:t> (21.8.2013)</a:t>
            </a:r>
          </a:p>
          <a:p>
            <a:pPr marL="354013" indent="-354013">
              <a:spcAft>
                <a:spcPts val="1200"/>
              </a:spcAft>
              <a:tabLst>
                <a:tab pos="354013" algn="l"/>
              </a:tabLst>
            </a:pPr>
            <a:r>
              <a:rPr lang="cs-CZ" dirty="0"/>
              <a:t>25 	</a:t>
            </a:r>
            <a:r>
              <a:rPr lang="cs-CZ" dirty="0" err="1"/>
              <a:t>Recovered</a:t>
            </a:r>
            <a:r>
              <a:rPr lang="cs-CZ" dirty="0"/>
              <a:t> </a:t>
            </a:r>
            <a:r>
              <a:rPr lang="cs-CZ" dirty="0" err="1"/>
              <a:t>Fuels</a:t>
            </a:r>
            <a:r>
              <a:rPr lang="cs-CZ" dirty="0"/>
              <a:t> </a:t>
            </a:r>
            <a:r>
              <a:rPr lang="cs-CZ" dirty="0" err="1"/>
              <a:t>Shipping</a:t>
            </a:r>
            <a:r>
              <a:rPr lang="cs-CZ" dirty="0"/>
              <a:t> Limited, </a:t>
            </a:r>
            <a:r>
              <a:rPr lang="cs-CZ" dirty="0" err="1"/>
              <a:t>Salford</a:t>
            </a:r>
            <a:r>
              <a:rPr lang="cs-CZ" dirty="0"/>
              <a:t> - </a:t>
            </a:r>
            <a:r>
              <a:rPr lang="cs-CZ" dirty="0" err="1"/>
              <a:t>Waste</a:t>
            </a:r>
            <a:r>
              <a:rPr lang="cs-CZ" dirty="0"/>
              <a:t> management facility (5.3.2014)</a:t>
            </a:r>
          </a:p>
        </p:txBody>
      </p:sp>
      <p:pic>
        <p:nvPicPr>
          <p:cNvPr id="19" name="Obrázek 18">
            <a:extLst>
              <a:ext uri="{FF2B5EF4-FFF2-40B4-BE49-F238E27FC236}">
                <a16:creationId xmlns:a16="http://schemas.microsoft.com/office/drawing/2014/main" id="{FB894B0A-0B1F-4B4D-51D7-4DE13012CFFD}"/>
              </a:ext>
            </a:extLst>
          </p:cNvPr>
          <p:cNvPicPr>
            <a:picLocks noChangeAspect="1"/>
          </p:cNvPicPr>
          <p:nvPr/>
        </p:nvPicPr>
        <p:blipFill rotWithShape="1">
          <a:blip r:embed="rId3"/>
          <a:srcRect l="77460" t="64066" r="20443" b="13712"/>
          <a:stretch/>
        </p:blipFill>
        <p:spPr>
          <a:xfrm>
            <a:off x="344124" y="5431323"/>
            <a:ext cx="294969" cy="1311712"/>
          </a:xfrm>
          <a:prstGeom prst="rect">
            <a:avLst/>
          </a:prstGeom>
        </p:spPr>
      </p:pic>
      <p:sp>
        <p:nvSpPr>
          <p:cNvPr id="24" name="TextovéPole 23">
            <a:extLst>
              <a:ext uri="{FF2B5EF4-FFF2-40B4-BE49-F238E27FC236}">
                <a16:creationId xmlns:a16="http://schemas.microsoft.com/office/drawing/2014/main" id="{FFE634A9-6C23-AD4D-9F13-5A4A39AF2F9B}"/>
              </a:ext>
            </a:extLst>
          </p:cNvPr>
          <p:cNvSpPr txBox="1"/>
          <p:nvPr/>
        </p:nvSpPr>
        <p:spPr>
          <a:xfrm>
            <a:off x="766916" y="5334378"/>
            <a:ext cx="1986116" cy="369332"/>
          </a:xfrm>
          <a:prstGeom prst="rect">
            <a:avLst/>
          </a:prstGeom>
          <a:noFill/>
        </p:spPr>
        <p:txBody>
          <a:bodyPr wrap="square" rtlCol="0">
            <a:spAutoFit/>
          </a:bodyPr>
          <a:lstStyle/>
          <a:p>
            <a:r>
              <a:rPr lang="cs-CZ" dirty="0"/>
              <a:t>Odlehlé hodnoty</a:t>
            </a:r>
          </a:p>
        </p:txBody>
      </p:sp>
      <p:sp>
        <p:nvSpPr>
          <p:cNvPr id="25" name="TextovéPole 24">
            <a:extLst>
              <a:ext uri="{FF2B5EF4-FFF2-40B4-BE49-F238E27FC236}">
                <a16:creationId xmlns:a16="http://schemas.microsoft.com/office/drawing/2014/main" id="{D46F7370-27E6-2504-AEEF-68B8EDDA814D}"/>
              </a:ext>
            </a:extLst>
          </p:cNvPr>
          <p:cNvSpPr txBox="1"/>
          <p:nvPr/>
        </p:nvSpPr>
        <p:spPr>
          <a:xfrm>
            <a:off x="6263149" y="1227006"/>
            <a:ext cx="5171767" cy="369332"/>
          </a:xfrm>
          <a:prstGeom prst="rect">
            <a:avLst/>
          </a:prstGeom>
          <a:noFill/>
        </p:spPr>
        <p:txBody>
          <a:bodyPr wrap="square" rtlCol="0">
            <a:spAutoFit/>
          </a:bodyPr>
          <a:lstStyle/>
          <a:p>
            <a:r>
              <a:rPr lang="cs-CZ" dirty="0"/>
              <a:t>Průměrné hodnoty za 15 minutová měření</a:t>
            </a:r>
          </a:p>
        </p:txBody>
      </p:sp>
      <p:sp>
        <p:nvSpPr>
          <p:cNvPr id="26" name="TextovéPole 25">
            <a:extLst>
              <a:ext uri="{FF2B5EF4-FFF2-40B4-BE49-F238E27FC236}">
                <a16:creationId xmlns:a16="http://schemas.microsoft.com/office/drawing/2014/main" id="{9B33794F-30B6-1F2F-93D5-8A84EA17021C}"/>
              </a:ext>
            </a:extLst>
          </p:cNvPr>
          <p:cNvSpPr txBox="1"/>
          <p:nvPr/>
        </p:nvSpPr>
        <p:spPr>
          <a:xfrm>
            <a:off x="639091" y="6280470"/>
            <a:ext cx="1307690" cy="369332"/>
          </a:xfrm>
          <a:prstGeom prst="rect">
            <a:avLst/>
          </a:prstGeom>
          <a:noFill/>
        </p:spPr>
        <p:txBody>
          <a:bodyPr wrap="square" rtlCol="0">
            <a:spAutoFit/>
          </a:bodyPr>
          <a:lstStyle/>
          <a:p>
            <a:r>
              <a:rPr lang="cs-CZ" dirty="0"/>
              <a:t>Medián</a:t>
            </a:r>
          </a:p>
        </p:txBody>
      </p:sp>
      <p:sp>
        <p:nvSpPr>
          <p:cNvPr id="27" name="TextovéPole 26">
            <a:extLst>
              <a:ext uri="{FF2B5EF4-FFF2-40B4-BE49-F238E27FC236}">
                <a16:creationId xmlns:a16="http://schemas.microsoft.com/office/drawing/2014/main" id="{3FB2262E-30DC-439C-844C-87DC624B3710}"/>
              </a:ext>
            </a:extLst>
          </p:cNvPr>
          <p:cNvSpPr txBox="1"/>
          <p:nvPr/>
        </p:nvSpPr>
        <p:spPr>
          <a:xfrm>
            <a:off x="639092" y="6077654"/>
            <a:ext cx="1602659" cy="369332"/>
          </a:xfrm>
          <a:prstGeom prst="rect">
            <a:avLst/>
          </a:prstGeom>
          <a:noFill/>
        </p:spPr>
        <p:txBody>
          <a:bodyPr wrap="square" rtlCol="0">
            <a:spAutoFit/>
          </a:bodyPr>
          <a:lstStyle/>
          <a:p>
            <a:r>
              <a:rPr lang="cs-CZ" dirty="0"/>
              <a:t>75. percentil</a:t>
            </a:r>
          </a:p>
        </p:txBody>
      </p:sp>
      <p:sp>
        <p:nvSpPr>
          <p:cNvPr id="28" name="TextovéPole 27">
            <a:extLst>
              <a:ext uri="{FF2B5EF4-FFF2-40B4-BE49-F238E27FC236}">
                <a16:creationId xmlns:a16="http://schemas.microsoft.com/office/drawing/2014/main" id="{8510BA41-7878-004E-4B58-F2339765FCAD}"/>
              </a:ext>
            </a:extLst>
          </p:cNvPr>
          <p:cNvSpPr txBox="1"/>
          <p:nvPr/>
        </p:nvSpPr>
        <p:spPr>
          <a:xfrm>
            <a:off x="639091" y="6486774"/>
            <a:ext cx="1602659" cy="369332"/>
          </a:xfrm>
          <a:prstGeom prst="rect">
            <a:avLst/>
          </a:prstGeom>
          <a:noFill/>
        </p:spPr>
        <p:txBody>
          <a:bodyPr wrap="square" rtlCol="0">
            <a:spAutoFit/>
          </a:bodyPr>
          <a:lstStyle/>
          <a:p>
            <a:r>
              <a:rPr lang="cs-CZ" dirty="0"/>
              <a:t>25. percentil</a:t>
            </a:r>
          </a:p>
        </p:txBody>
      </p:sp>
      <p:cxnSp>
        <p:nvCxnSpPr>
          <p:cNvPr id="30" name="Přímá spojnice 29">
            <a:extLst>
              <a:ext uri="{FF2B5EF4-FFF2-40B4-BE49-F238E27FC236}">
                <a16:creationId xmlns:a16="http://schemas.microsoft.com/office/drawing/2014/main" id="{D9349165-B78D-BAD1-56A1-6B6FB61FB1A7}"/>
              </a:ext>
            </a:extLst>
          </p:cNvPr>
          <p:cNvCxnSpPr>
            <a:cxnSpLocks/>
          </p:cNvCxnSpPr>
          <p:nvPr/>
        </p:nvCxnSpPr>
        <p:spPr>
          <a:xfrm>
            <a:off x="383454" y="5507324"/>
            <a:ext cx="442449" cy="1172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AF5794C9-7216-5FA2-2E5C-9C59B17EFB4A}"/>
              </a:ext>
            </a:extLst>
          </p:cNvPr>
          <p:cNvCxnSpPr>
            <a:cxnSpLocks/>
          </p:cNvCxnSpPr>
          <p:nvPr/>
        </p:nvCxnSpPr>
        <p:spPr>
          <a:xfrm>
            <a:off x="314633" y="6237395"/>
            <a:ext cx="442449" cy="1172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BD83FFA7-1427-7180-8B5A-77D59520D180}"/>
              </a:ext>
            </a:extLst>
          </p:cNvPr>
          <p:cNvCxnSpPr>
            <a:cxnSpLocks/>
          </p:cNvCxnSpPr>
          <p:nvPr/>
        </p:nvCxnSpPr>
        <p:spPr>
          <a:xfrm>
            <a:off x="353951" y="6486774"/>
            <a:ext cx="442449" cy="1172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B40F5745-C64C-09D2-D0F3-2A266C879837}"/>
              </a:ext>
            </a:extLst>
          </p:cNvPr>
          <p:cNvCxnSpPr>
            <a:cxnSpLocks/>
          </p:cNvCxnSpPr>
          <p:nvPr/>
        </p:nvCxnSpPr>
        <p:spPr>
          <a:xfrm>
            <a:off x="324467" y="6639426"/>
            <a:ext cx="442449" cy="1172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E284B00E-958C-14F4-E2DF-84D094D47912}"/>
              </a:ext>
            </a:extLst>
          </p:cNvPr>
          <p:cNvCxnSpPr/>
          <p:nvPr/>
        </p:nvCxnSpPr>
        <p:spPr>
          <a:xfrm>
            <a:off x="877229" y="2294512"/>
            <a:ext cx="5218771" cy="0"/>
          </a:xfrm>
          <a:prstGeom prst="line">
            <a:avLst/>
          </a:prstGeom>
          <a:ln>
            <a:solidFill>
              <a:srgbClr val="FA0307"/>
            </a:solidFill>
            <a:prstDash val="dash"/>
          </a:ln>
        </p:spPr>
        <p:style>
          <a:lnRef idx="1">
            <a:schemeClr val="accent1"/>
          </a:lnRef>
          <a:fillRef idx="0">
            <a:schemeClr val="accent1"/>
          </a:fillRef>
          <a:effectRef idx="0">
            <a:schemeClr val="accent1"/>
          </a:effectRef>
          <a:fontRef idx="minor">
            <a:schemeClr val="tx1"/>
          </a:fontRef>
        </p:style>
      </p:cxnSp>
      <p:pic>
        <p:nvPicPr>
          <p:cNvPr id="39" name="Picture 2" descr="Paper icon | Free icons, app icons">
            <a:extLst>
              <a:ext uri="{FF2B5EF4-FFF2-40B4-BE49-F238E27FC236}">
                <a16:creationId xmlns:a16="http://schemas.microsoft.com/office/drawing/2014/main" id="{0F2542CD-33B9-0076-AF80-09B9189431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8667" y1="20000" x2="68889" y2="60000"/>
                        <a14:foregroundMark x1="63556" y1="24889" x2="25333" y2="71556"/>
                        <a14:foregroundMark x1="36889" y1="21778" x2="69778" y2="21778"/>
                      </a14:backgroundRemoval>
                    </a14:imgEffect>
                  </a14:imgLayer>
                </a14:imgProps>
              </a:ext>
              <a:ext uri="{28A0092B-C50C-407E-A947-70E740481C1C}">
                <a14:useLocalDpi xmlns:a14="http://schemas.microsoft.com/office/drawing/2010/main" val="0"/>
              </a:ext>
            </a:extLst>
          </a:blip>
          <a:srcRect/>
          <a:stretch>
            <a:fillRect/>
          </a:stretch>
        </p:blipFill>
        <p:spPr bwMode="auto">
          <a:xfrm>
            <a:off x="2664790" y="5894048"/>
            <a:ext cx="710134" cy="710134"/>
          </a:xfrm>
          <a:prstGeom prst="rect">
            <a:avLst/>
          </a:prstGeom>
          <a:noFill/>
          <a:extLst>
            <a:ext uri="{909E8E84-426E-40DD-AFC4-6F175D3DCCD1}">
              <a14:hiddenFill xmlns:a14="http://schemas.microsoft.com/office/drawing/2010/main">
                <a:solidFill>
                  <a:srgbClr val="FFFFFF"/>
                </a:solidFill>
              </a14:hiddenFill>
            </a:ext>
          </a:extLst>
        </p:spPr>
      </p:pic>
      <p:sp>
        <p:nvSpPr>
          <p:cNvPr id="41" name="TextovéPole 40">
            <a:extLst>
              <a:ext uri="{FF2B5EF4-FFF2-40B4-BE49-F238E27FC236}">
                <a16:creationId xmlns:a16="http://schemas.microsoft.com/office/drawing/2014/main" id="{4377AD56-5EF3-C605-2E3D-47401FB3F10A}"/>
              </a:ext>
            </a:extLst>
          </p:cNvPr>
          <p:cNvSpPr txBox="1"/>
          <p:nvPr/>
        </p:nvSpPr>
        <p:spPr>
          <a:xfrm>
            <a:off x="3374924" y="5748110"/>
            <a:ext cx="6108025" cy="923330"/>
          </a:xfrm>
          <a:prstGeom prst="rect">
            <a:avLst/>
          </a:prstGeom>
          <a:noFill/>
        </p:spPr>
        <p:txBody>
          <a:bodyPr wrap="square">
            <a:spAutoFit/>
          </a:bodyPr>
          <a:lstStyle/>
          <a:p>
            <a:r>
              <a:rPr lang="en-US" b="0" i="0" dirty="0">
                <a:effectLst/>
              </a:rPr>
              <a:t>GRIFFITHS</a:t>
            </a:r>
            <a:r>
              <a:rPr lang="cs-CZ" b="0" i="0" dirty="0">
                <a:effectLst/>
              </a:rPr>
              <a:t> S.</a:t>
            </a:r>
            <a:r>
              <a:rPr lang="en-US" b="0" i="0" dirty="0">
                <a:effectLst/>
              </a:rPr>
              <a:t> D., et al. A study of particulate emissions during </a:t>
            </a:r>
            <a:r>
              <a:rPr lang="cs-CZ" b="0" i="0" dirty="0">
                <a:effectLst/>
              </a:rPr>
              <a:t>   </a:t>
            </a:r>
            <a:r>
              <a:rPr lang="en-US" b="0" i="0" dirty="0">
                <a:effectLst/>
              </a:rPr>
              <a:t>23 major industrial fires: Implications for human health. </a:t>
            </a:r>
            <a:r>
              <a:rPr lang="en-US" b="0" i="1" dirty="0">
                <a:effectLst/>
              </a:rPr>
              <a:t>Environ int</a:t>
            </a:r>
            <a:r>
              <a:rPr lang="en-US" b="0" i="0" dirty="0">
                <a:effectLst/>
              </a:rPr>
              <a:t>, 2018, 112: 310-323.</a:t>
            </a:r>
            <a:endParaRPr lang="cs-CZ" dirty="0"/>
          </a:p>
        </p:txBody>
      </p:sp>
      <p:sp>
        <p:nvSpPr>
          <p:cNvPr id="42" name="Vývojový diagram: spojnice 41">
            <a:extLst>
              <a:ext uri="{FF2B5EF4-FFF2-40B4-BE49-F238E27FC236}">
                <a16:creationId xmlns:a16="http://schemas.microsoft.com/office/drawing/2014/main" id="{9ED6260E-52C0-9FB1-5FEF-43FF56A346D2}"/>
              </a:ext>
            </a:extLst>
          </p:cNvPr>
          <p:cNvSpPr/>
          <p:nvPr/>
        </p:nvSpPr>
        <p:spPr>
          <a:xfrm>
            <a:off x="953729" y="4844415"/>
            <a:ext cx="196645" cy="201994"/>
          </a:xfrm>
          <a:prstGeom prst="flowChartConnector">
            <a:avLst/>
          </a:prstGeom>
          <a:gradFill>
            <a:gsLst>
              <a:gs pos="0">
                <a:srgbClr val="FF5353">
                  <a:alpha val="22000"/>
                </a:srgbClr>
              </a:gs>
              <a:gs pos="100000">
                <a:srgbClr val="FF5353">
                  <a:alpha val="32000"/>
                </a:srgb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Vývojový diagram: spojnice 42">
            <a:extLst>
              <a:ext uri="{FF2B5EF4-FFF2-40B4-BE49-F238E27FC236}">
                <a16:creationId xmlns:a16="http://schemas.microsoft.com/office/drawing/2014/main" id="{8529BF31-7ECC-895B-6A48-3A3989A60A3F}"/>
              </a:ext>
            </a:extLst>
          </p:cNvPr>
          <p:cNvSpPr/>
          <p:nvPr/>
        </p:nvSpPr>
        <p:spPr>
          <a:xfrm>
            <a:off x="2328589" y="4844415"/>
            <a:ext cx="196645" cy="201994"/>
          </a:xfrm>
          <a:prstGeom prst="flowChartConnector">
            <a:avLst/>
          </a:prstGeom>
          <a:gradFill>
            <a:gsLst>
              <a:gs pos="0">
                <a:srgbClr val="FF5353">
                  <a:alpha val="22000"/>
                </a:srgbClr>
              </a:gs>
              <a:gs pos="100000">
                <a:srgbClr val="FF5353">
                  <a:alpha val="32000"/>
                </a:srgb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Vývojový diagram: spojnice 43">
            <a:extLst>
              <a:ext uri="{FF2B5EF4-FFF2-40B4-BE49-F238E27FC236}">
                <a16:creationId xmlns:a16="http://schemas.microsoft.com/office/drawing/2014/main" id="{795E3BC6-B975-C5F2-D202-B4B6A11F6AC2}"/>
              </a:ext>
            </a:extLst>
          </p:cNvPr>
          <p:cNvSpPr/>
          <p:nvPr/>
        </p:nvSpPr>
        <p:spPr>
          <a:xfrm>
            <a:off x="3466950" y="4839520"/>
            <a:ext cx="196645" cy="201994"/>
          </a:xfrm>
          <a:prstGeom prst="flowChartConnector">
            <a:avLst/>
          </a:prstGeom>
          <a:gradFill>
            <a:gsLst>
              <a:gs pos="0">
                <a:srgbClr val="FF5353">
                  <a:alpha val="22000"/>
                </a:srgbClr>
              </a:gs>
              <a:gs pos="100000">
                <a:srgbClr val="FF5353">
                  <a:alpha val="32000"/>
                </a:srgb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Vývojový diagram: spojnice 44">
            <a:extLst>
              <a:ext uri="{FF2B5EF4-FFF2-40B4-BE49-F238E27FC236}">
                <a16:creationId xmlns:a16="http://schemas.microsoft.com/office/drawing/2014/main" id="{A16ECD52-F76F-8BC9-E4A0-C7601B516E7F}"/>
              </a:ext>
            </a:extLst>
          </p:cNvPr>
          <p:cNvSpPr/>
          <p:nvPr/>
        </p:nvSpPr>
        <p:spPr>
          <a:xfrm>
            <a:off x="4168050" y="4853599"/>
            <a:ext cx="196645" cy="201994"/>
          </a:xfrm>
          <a:prstGeom prst="flowChartConnector">
            <a:avLst/>
          </a:prstGeom>
          <a:gradFill>
            <a:gsLst>
              <a:gs pos="0">
                <a:srgbClr val="FF5353">
                  <a:alpha val="22000"/>
                </a:srgbClr>
              </a:gs>
              <a:gs pos="100000">
                <a:srgbClr val="FF5353">
                  <a:alpha val="32000"/>
                </a:srgb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Vývojový diagram: spojnice 45">
            <a:extLst>
              <a:ext uri="{FF2B5EF4-FFF2-40B4-BE49-F238E27FC236}">
                <a16:creationId xmlns:a16="http://schemas.microsoft.com/office/drawing/2014/main" id="{D945F6BF-8D0C-303A-61DD-6DE8D82CAD58}"/>
              </a:ext>
            </a:extLst>
          </p:cNvPr>
          <p:cNvSpPr/>
          <p:nvPr/>
        </p:nvSpPr>
        <p:spPr>
          <a:xfrm>
            <a:off x="4624148" y="4849352"/>
            <a:ext cx="196645" cy="201994"/>
          </a:xfrm>
          <a:prstGeom prst="flowChartConnector">
            <a:avLst/>
          </a:prstGeom>
          <a:gradFill>
            <a:gsLst>
              <a:gs pos="0">
                <a:srgbClr val="FF5353">
                  <a:alpha val="22000"/>
                </a:srgbClr>
              </a:gs>
              <a:gs pos="100000">
                <a:srgbClr val="FF5353">
                  <a:alpha val="32000"/>
                </a:srgb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Picture 2" descr="Fireworks Champions - Shakespeare's England">
            <a:extLst>
              <a:ext uri="{FF2B5EF4-FFF2-40B4-BE49-F238E27FC236}">
                <a16:creationId xmlns:a16="http://schemas.microsoft.com/office/drawing/2014/main" id="{72917483-B3B2-AF31-E40E-04F010BED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8607" y="1770646"/>
            <a:ext cx="968038" cy="104773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Warning as two major Hull fires caused by incorrect waste disposal - Hull  CC News">
            <a:extLst>
              <a:ext uri="{FF2B5EF4-FFF2-40B4-BE49-F238E27FC236}">
                <a16:creationId xmlns:a16="http://schemas.microsoft.com/office/drawing/2014/main" id="{D535A88E-1DDB-33E3-999D-9FC476F335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7918" y="5014504"/>
            <a:ext cx="2329411" cy="1747058"/>
          </a:xfrm>
          <a:prstGeom prst="rect">
            <a:avLst/>
          </a:prstGeom>
          <a:noFill/>
          <a:extLst>
            <a:ext uri="{909E8E84-426E-40DD-AFC4-6F175D3DCCD1}">
              <a14:hiddenFill xmlns:a14="http://schemas.microsoft.com/office/drawing/2010/main">
                <a:solidFill>
                  <a:srgbClr val="FFFFFF"/>
                </a:solidFill>
              </a14:hiddenFill>
            </a:ext>
          </a:extLst>
        </p:spPr>
      </p:pic>
      <p:sp>
        <p:nvSpPr>
          <p:cNvPr id="53" name="Ovál 52">
            <a:extLst>
              <a:ext uri="{FF2B5EF4-FFF2-40B4-BE49-F238E27FC236}">
                <a16:creationId xmlns:a16="http://schemas.microsoft.com/office/drawing/2014/main" id="{7CF2EE34-088B-E687-872A-699CF7E744FB}"/>
              </a:ext>
            </a:extLst>
          </p:cNvPr>
          <p:cNvSpPr/>
          <p:nvPr/>
        </p:nvSpPr>
        <p:spPr>
          <a:xfrm>
            <a:off x="11728619" y="5051346"/>
            <a:ext cx="324000" cy="324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TextovéPole 54">
            <a:extLst>
              <a:ext uri="{FF2B5EF4-FFF2-40B4-BE49-F238E27FC236}">
                <a16:creationId xmlns:a16="http://schemas.microsoft.com/office/drawing/2014/main" id="{98A4567E-7796-38BD-1325-3E9CBF24BFB1}"/>
              </a:ext>
            </a:extLst>
          </p:cNvPr>
          <p:cNvSpPr txBox="1"/>
          <p:nvPr/>
        </p:nvSpPr>
        <p:spPr>
          <a:xfrm>
            <a:off x="11747819" y="5041514"/>
            <a:ext cx="291548" cy="369332"/>
          </a:xfrm>
          <a:prstGeom prst="rect">
            <a:avLst/>
          </a:prstGeom>
          <a:noFill/>
        </p:spPr>
        <p:txBody>
          <a:bodyPr wrap="square" rtlCol="0">
            <a:spAutoFit/>
          </a:bodyPr>
          <a:lstStyle/>
          <a:p>
            <a:r>
              <a:rPr lang="cs-CZ" dirty="0">
                <a:solidFill>
                  <a:schemeClr val="bg1"/>
                </a:solidFill>
              </a:rPr>
              <a:t>1</a:t>
            </a:r>
          </a:p>
        </p:txBody>
      </p:sp>
    </p:spTree>
    <p:extLst>
      <p:ext uri="{BB962C8B-B14F-4D97-AF65-F5344CB8AC3E}">
        <p14:creationId xmlns:p14="http://schemas.microsoft.com/office/powerpoint/2010/main" val="2393407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69CCA6-FF3C-9061-1428-11F54FD9607C}"/>
              </a:ext>
            </a:extLst>
          </p:cNvPr>
          <p:cNvSpPr txBox="1">
            <a:spLocks/>
          </p:cNvSpPr>
          <p:nvPr/>
        </p:nvSpPr>
        <p:spPr>
          <a:xfrm>
            <a:off x="237157" y="304386"/>
            <a:ext cx="11650043" cy="854075"/>
          </a:xfrm>
          <a:prstGeom prst="rect">
            <a:avLst/>
          </a:prstGeom>
        </p:spPr>
        <p:txBody>
          <a:bodyPr vert="horz" lIns="91440" tIns="45720" rIns="91440" bIns="45720" rtlCol="0" anchor="ctr">
            <a:noAutofit/>
          </a:bodyPr>
          <a:lstStyle>
            <a:lvl1pPr algn="ctr" defTabSz="914400">
              <a:lnSpc>
                <a:spcPct val="90000"/>
              </a:lnSpc>
              <a:spcBef>
                <a:spcPct val="0"/>
              </a:spcBef>
              <a:buNone/>
              <a:defRPr sz="4400" b="1" i="1">
                <a:effectLst>
                  <a:outerShdw blurRad="76200" dist="38100" dir="2700000" algn="tl" rotWithShape="0">
                    <a:srgbClr val="FF0000"/>
                  </a:outerShdw>
                </a:effectLst>
                <a:latin typeface="+mj-lt"/>
                <a:ea typeface="+mj-ea"/>
                <a:cs typeface="+mj-cs"/>
              </a:defRPr>
            </a:lvl1pPr>
          </a:lstStyle>
          <a:p>
            <a:pPr>
              <a:lnSpc>
                <a:spcPct val="100000"/>
              </a:lnSpc>
            </a:pPr>
            <a:r>
              <a:rPr lang="cs-CZ" sz="3600" dirty="0"/>
              <a:t>Jsou ohňostroje významným zdrojem znečištění ovzduší                          s potenciálními </a:t>
            </a:r>
            <a:r>
              <a:rPr lang="cs-CZ" sz="3600" dirty="0" err="1"/>
              <a:t>reálními</a:t>
            </a:r>
            <a:r>
              <a:rPr lang="cs-CZ" sz="3600" dirty="0"/>
              <a:t> zdravotními riziky?</a:t>
            </a:r>
          </a:p>
        </p:txBody>
      </p:sp>
      <p:sp>
        <p:nvSpPr>
          <p:cNvPr id="6" name="Zástupný symbol pro obsah 2">
            <a:extLst>
              <a:ext uri="{FF2B5EF4-FFF2-40B4-BE49-F238E27FC236}">
                <a16:creationId xmlns:a16="http://schemas.microsoft.com/office/drawing/2014/main" id="{8D68AD8F-47AC-EE42-8513-0DF759DF4193}"/>
              </a:ext>
            </a:extLst>
          </p:cNvPr>
          <p:cNvSpPr txBox="1">
            <a:spLocks/>
          </p:cNvSpPr>
          <p:nvPr/>
        </p:nvSpPr>
        <p:spPr>
          <a:xfrm>
            <a:off x="146935" y="1445244"/>
            <a:ext cx="3898205" cy="2768103"/>
          </a:xfrm>
          <a:prstGeom prst="rect">
            <a:avLst/>
          </a:prstGeom>
          <a:solidFill>
            <a:srgbClr val="66FFCC"/>
          </a:solidFill>
          <a:ln>
            <a:solidFill>
              <a:srgbClr val="00B478"/>
            </a:solidFill>
          </a:ln>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cs-CZ" sz="2400" dirty="0"/>
          </a:p>
        </p:txBody>
      </p:sp>
      <p:sp>
        <p:nvSpPr>
          <p:cNvPr id="7" name="Kosočtverec 6">
            <a:extLst>
              <a:ext uri="{FF2B5EF4-FFF2-40B4-BE49-F238E27FC236}">
                <a16:creationId xmlns:a16="http://schemas.microsoft.com/office/drawing/2014/main" id="{521BEC0D-DA53-6759-6E6E-FDAC68C9FAC3}"/>
              </a:ext>
            </a:extLst>
          </p:cNvPr>
          <p:cNvSpPr/>
          <p:nvPr/>
        </p:nvSpPr>
        <p:spPr>
          <a:xfrm flipV="1">
            <a:off x="5451180" y="2074036"/>
            <a:ext cx="1497421" cy="1279067"/>
          </a:xfrm>
          <a:prstGeom prst="diamond">
            <a:avLst/>
          </a:prstGeom>
          <a:solidFill>
            <a:srgbClr val="FAD0BF"/>
          </a:solidFill>
          <a:ln>
            <a:solidFill>
              <a:srgbClr val="EB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bdélník 7">
            <a:extLst>
              <a:ext uri="{FF2B5EF4-FFF2-40B4-BE49-F238E27FC236}">
                <a16:creationId xmlns:a16="http://schemas.microsoft.com/office/drawing/2014/main" id="{A3D4CAF7-52C9-D733-CAB6-E95E2A4DD6D3}"/>
              </a:ext>
            </a:extLst>
          </p:cNvPr>
          <p:cNvSpPr/>
          <p:nvPr/>
        </p:nvSpPr>
        <p:spPr>
          <a:xfrm>
            <a:off x="5685516" y="2312004"/>
            <a:ext cx="1028743" cy="461665"/>
          </a:xfrm>
          <a:prstGeom prst="rect">
            <a:avLst/>
          </a:prstGeom>
        </p:spPr>
        <p:txBody>
          <a:bodyPr wrap="none">
            <a:spAutoFit/>
          </a:bodyPr>
          <a:lstStyle/>
          <a:p>
            <a:pPr algn="ctr"/>
            <a:r>
              <a:rPr lang="cs-CZ" sz="2400" b="1" i="1" dirty="0">
                <a:solidFill>
                  <a:schemeClr val="bg1"/>
                </a:solidFill>
              </a:rPr>
              <a:t>RIZIKO</a:t>
            </a:r>
          </a:p>
        </p:txBody>
      </p:sp>
      <p:grpSp>
        <p:nvGrpSpPr>
          <p:cNvPr id="9" name="Skupina 8">
            <a:extLst>
              <a:ext uri="{FF2B5EF4-FFF2-40B4-BE49-F238E27FC236}">
                <a16:creationId xmlns:a16="http://schemas.microsoft.com/office/drawing/2014/main" id="{C4239336-CD8A-CC53-BEB0-327EC6F37EB6}"/>
              </a:ext>
            </a:extLst>
          </p:cNvPr>
          <p:cNvGrpSpPr/>
          <p:nvPr/>
        </p:nvGrpSpPr>
        <p:grpSpPr>
          <a:xfrm>
            <a:off x="6948600" y="1440208"/>
            <a:ext cx="5063218" cy="2801125"/>
            <a:chOff x="6678332" y="1879102"/>
            <a:chExt cx="5438704" cy="2732966"/>
          </a:xfrm>
        </p:grpSpPr>
        <p:sp>
          <p:nvSpPr>
            <p:cNvPr id="10" name="Zástupný symbol pro obsah 2">
              <a:extLst>
                <a:ext uri="{FF2B5EF4-FFF2-40B4-BE49-F238E27FC236}">
                  <a16:creationId xmlns:a16="http://schemas.microsoft.com/office/drawing/2014/main" id="{01CDF019-03A4-C6D4-0D8B-0B04B757112F}"/>
                </a:ext>
              </a:extLst>
            </p:cNvPr>
            <p:cNvSpPr txBox="1">
              <a:spLocks/>
            </p:cNvSpPr>
            <p:nvPr/>
          </p:nvSpPr>
          <p:spPr>
            <a:xfrm>
              <a:off x="8067041" y="1879102"/>
              <a:ext cx="4049995" cy="2732966"/>
            </a:xfrm>
            <a:prstGeom prst="rect">
              <a:avLst/>
            </a:prstGeom>
            <a:solidFill>
              <a:srgbClr val="FFFFAF"/>
            </a:solidFill>
            <a:ln>
              <a:solidFill>
                <a:srgbClr val="BF9000"/>
              </a:solidFill>
            </a:ln>
          </p:spPr>
          <p:txBody>
            <a:bodyPr anchor="ctr" anchorCtr="0"/>
            <a:lstStyle>
              <a:defPPr>
                <a:defRPr lang="en-US"/>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endParaRPr lang="cs-CZ" dirty="0"/>
            </a:p>
          </p:txBody>
        </p:sp>
        <p:sp>
          <p:nvSpPr>
            <p:cNvPr id="11" name="Šipka: doprava 10">
              <a:extLst>
                <a:ext uri="{FF2B5EF4-FFF2-40B4-BE49-F238E27FC236}">
                  <a16:creationId xmlns:a16="http://schemas.microsoft.com/office/drawing/2014/main" id="{51A91FF3-B1EA-9C3F-060E-B1EE9780A09B}"/>
                </a:ext>
              </a:extLst>
            </p:cNvPr>
            <p:cNvSpPr/>
            <p:nvPr/>
          </p:nvSpPr>
          <p:spPr>
            <a:xfrm rot="10800000">
              <a:off x="6678332" y="2603275"/>
              <a:ext cx="1582726" cy="1047316"/>
            </a:xfrm>
            <a:prstGeom prst="rightArrow">
              <a:avLst/>
            </a:prstGeom>
            <a:solidFill>
              <a:srgbClr val="FFFFAF"/>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bdélník 11">
              <a:extLst>
                <a:ext uri="{FF2B5EF4-FFF2-40B4-BE49-F238E27FC236}">
                  <a16:creationId xmlns:a16="http://schemas.microsoft.com/office/drawing/2014/main" id="{3C718945-C774-08E9-60FD-DDAA3AA0B314}"/>
                </a:ext>
              </a:extLst>
            </p:cNvPr>
            <p:cNvSpPr/>
            <p:nvPr/>
          </p:nvSpPr>
          <p:spPr>
            <a:xfrm>
              <a:off x="6778701" y="2886817"/>
              <a:ext cx="1576008" cy="450431"/>
            </a:xfrm>
            <a:prstGeom prst="rect">
              <a:avLst/>
            </a:prstGeom>
          </p:spPr>
          <p:txBody>
            <a:bodyPr wrap="square">
              <a:spAutoFit/>
            </a:bodyPr>
            <a:lstStyle/>
            <a:p>
              <a:pPr algn="ctr"/>
              <a:r>
                <a:rPr lang="cs-CZ" sz="2400" b="1" i="1" dirty="0">
                  <a:solidFill>
                    <a:schemeClr val="bg1"/>
                  </a:solidFill>
                </a:rPr>
                <a:t>Expozice</a:t>
              </a:r>
            </a:p>
          </p:txBody>
        </p:sp>
      </p:grpSp>
      <p:grpSp>
        <p:nvGrpSpPr>
          <p:cNvPr id="13" name="Skupina 12">
            <a:extLst>
              <a:ext uri="{FF2B5EF4-FFF2-40B4-BE49-F238E27FC236}">
                <a16:creationId xmlns:a16="http://schemas.microsoft.com/office/drawing/2014/main" id="{72969786-4B8B-24A7-1B3D-22764888E41A}"/>
              </a:ext>
            </a:extLst>
          </p:cNvPr>
          <p:cNvGrpSpPr/>
          <p:nvPr/>
        </p:nvGrpSpPr>
        <p:grpSpPr>
          <a:xfrm>
            <a:off x="3135257" y="3353103"/>
            <a:ext cx="6129265" cy="3413702"/>
            <a:chOff x="3384816" y="3860782"/>
            <a:chExt cx="5571639" cy="2847189"/>
          </a:xfrm>
        </p:grpSpPr>
        <p:sp>
          <p:nvSpPr>
            <p:cNvPr id="14" name="Zástupný symbol pro obsah 2">
              <a:extLst>
                <a:ext uri="{FF2B5EF4-FFF2-40B4-BE49-F238E27FC236}">
                  <a16:creationId xmlns:a16="http://schemas.microsoft.com/office/drawing/2014/main" id="{FC84AB3A-C6CC-62A8-A0FB-CBC5CF4FCDBE}"/>
                </a:ext>
              </a:extLst>
            </p:cNvPr>
            <p:cNvSpPr txBox="1">
              <a:spLocks/>
            </p:cNvSpPr>
            <p:nvPr/>
          </p:nvSpPr>
          <p:spPr>
            <a:xfrm>
              <a:off x="3384816" y="4747963"/>
              <a:ext cx="5571639" cy="1960008"/>
            </a:xfrm>
            <a:prstGeom prst="rect">
              <a:avLst/>
            </a:prstGeom>
            <a:solidFill>
              <a:srgbClr val="DAE3F3"/>
            </a:solidFill>
            <a:ln>
              <a:solidFill>
                <a:schemeClr val="accent1">
                  <a:lumMod val="60000"/>
                  <a:lumOff val="40000"/>
                </a:schemeClr>
              </a:solidFill>
            </a:ln>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2400" dirty="0"/>
            </a:p>
          </p:txBody>
        </p:sp>
        <p:sp>
          <p:nvSpPr>
            <p:cNvPr id="15" name="Šipka: doprava 14">
              <a:extLst>
                <a:ext uri="{FF2B5EF4-FFF2-40B4-BE49-F238E27FC236}">
                  <a16:creationId xmlns:a16="http://schemas.microsoft.com/office/drawing/2014/main" id="{9FB4976D-A95D-A71A-35D9-B5E4525B44F3}"/>
                </a:ext>
              </a:extLst>
            </p:cNvPr>
            <p:cNvSpPr/>
            <p:nvPr/>
          </p:nvSpPr>
          <p:spPr>
            <a:xfrm rot="16200000">
              <a:off x="5485091" y="4015287"/>
              <a:ext cx="1356454" cy="1047444"/>
            </a:xfrm>
            <a:prstGeom prst="rightArrow">
              <a:avLst/>
            </a:prstGeom>
            <a:solidFill>
              <a:srgbClr val="DAE3F3"/>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bdélník 15">
              <a:extLst>
                <a:ext uri="{FF2B5EF4-FFF2-40B4-BE49-F238E27FC236}">
                  <a16:creationId xmlns:a16="http://schemas.microsoft.com/office/drawing/2014/main" id="{1AEA68FB-B79B-CDE8-8C3E-E37A637FEA43}"/>
                </a:ext>
              </a:extLst>
            </p:cNvPr>
            <p:cNvSpPr/>
            <p:nvPr/>
          </p:nvSpPr>
          <p:spPr>
            <a:xfrm rot="5400000">
              <a:off x="5485696" y="4344545"/>
              <a:ext cx="1387045" cy="419664"/>
            </a:xfrm>
            <a:prstGeom prst="rect">
              <a:avLst/>
            </a:prstGeom>
          </p:spPr>
          <p:txBody>
            <a:bodyPr wrap="none">
              <a:spAutoFit/>
            </a:bodyPr>
            <a:lstStyle/>
            <a:p>
              <a:pPr algn="ctr"/>
              <a:r>
                <a:rPr lang="cs-CZ" sz="2400" b="1" i="1" dirty="0">
                  <a:solidFill>
                    <a:schemeClr val="bg1"/>
                  </a:solidFill>
                </a:rPr>
                <a:t>Vnímavost</a:t>
              </a:r>
            </a:p>
          </p:txBody>
        </p:sp>
      </p:grpSp>
      <p:sp>
        <p:nvSpPr>
          <p:cNvPr id="17" name="Šipka: doprava 16">
            <a:extLst>
              <a:ext uri="{FF2B5EF4-FFF2-40B4-BE49-F238E27FC236}">
                <a16:creationId xmlns:a16="http://schemas.microsoft.com/office/drawing/2014/main" id="{3659DE57-27B2-D43F-F4DF-9AE98011D070}"/>
              </a:ext>
            </a:extLst>
          </p:cNvPr>
          <p:cNvSpPr/>
          <p:nvPr/>
        </p:nvSpPr>
        <p:spPr>
          <a:xfrm>
            <a:off x="3419594" y="2189769"/>
            <a:ext cx="2013885" cy="1047316"/>
          </a:xfrm>
          <a:prstGeom prst="rightArrow">
            <a:avLst/>
          </a:prstGeom>
          <a:solidFill>
            <a:srgbClr val="66FFCC"/>
          </a:solidFill>
          <a:ln>
            <a:solidFill>
              <a:srgbClr val="00B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bdélník 17">
            <a:extLst>
              <a:ext uri="{FF2B5EF4-FFF2-40B4-BE49-F238E27FC236}">
                <a16:creationId xmlns:a16="http://schemas.microsoft.com/office/drawing/2014/main" id="{ADE51230-BF01-81A6-4C52-8B5B35EFB88D}"/>
              </a:ext>
            </a:extLst>
          </p:cNvPr>
          <p:cNvSpPr/>
          <p:nvPr/>
        </p:nvSpPr>
        <p:spPr>
          <a:xfrm>
            <a:off x="3331610" y="2489756"/>
            <a:ext cx="2101869" cy="461665"/>
          </a:xfrm>
          <a:prstGeom prst="rect">
            <a:avLst/>
          </a:prstGeom>
        </p:spPr>
        <p:txBody>
          <a:bodyPr wrap="square">
            <a:spAutoFit/>
          </a:bodyPr>
          <a:lstStyle/>
          <a:p>
            <a:pPr algn="ctr"/>
            <a:r>
              <a:rPr lang="cs-CZ" sz="2400" b="1" i="1" dirty="0">
                <a:solidFill>
                  <a:schemeClr val="bg1"/>
                </a:solidFill>
              </a:rPr>
              <a:t>Nebezpečnost</a:t>
            </a:r>
          </a:p>
        </p:txBody>
      </p:sp>
      <p:sp>
        <p:nvSpPr>
          <p:cNvPr id="30" name="TextovéPole 29">
            <a:extLst>
              <a:ext uri="{FF2B5EF4-FFF2-40B4-BE49-F238E27FC236}">
                <a16:creationId xmlns:a16="http://schemas.microsoft.com/office/drawing/2014/main" id="{865BB9D8-7362-0C9A-5896-FDEAC54FE416}"/>
              </a:ext>
            </a:extLst>
          </p:cNvPr>
          <p:cNvSpPr txBox="1"/>
          <p:nvPr/>
        </p:nvSpPr>
        <p:spPr>
          <a:xfrm>
            <a:off x="3250657" y="4853916"/>
            <a:ext cx="7395887" cy="1938992"/>
          </a:xfrm>
          <a:prstGeom prst="rect">
            <a:avLst/>
          </a:prstGeom>
          <a:noFill/>
        </p:spPr>
        <p:txBody>
          <a:bodyPr wrap="square" rtlCol="0">
            <a:spAutoFit/>
          </a:bodyPr>
          <a:lstStyle/>
          <a:p>
            <a:r>
              <a:rPr lang="cs-CZ" sz="2400" b="1" dirty="0">
                <a:solidFill>
                  <a:schemeClr val="bg1"/>
                </a:solidFill>
              </a:rPr>
              <a:t>Velká část populace se zvýšenou citlivostí:</a:t>
            </a:r>
          </a:p>
          <a:p>
            <a:pPr marL="342900" indent="-342900">
              <a:buFont typeface="Arial" panose="020B0604020202020204" pitchFamily="34" charset="0"/>
              <a:buChar char="•"/>
            </a:pPr>
            <a:r>
              <a:rPr lang="cs-CZ" sz="2400" dirty="0">
                <a:solidFill>
                  <a:schemeClr val="bg1"/>
                </a:solidFill>
              </a:rPr>
              <a:t>Děti</a:t>
            </a:r>
          </a:p>
          <a:p>
            <a:pPr marL="342900" indent="-342900">
              <a:buFont typeface="Arial" panose="020B0604020202020204" pitchFamily="34" charset="0"/>
              <a:buChar char="•"/>
            </a:pPr>
            <a:r>
              <a:rPr lang="cs-CZ" sz="2400" dirty="0">
                <a:solidFill>
                  <a:schemeClr val="bg1"/>
                </a:solidFill>
              </a:rPr>
              <a:t>Senioři</a:t>
            </a:r>
          </a:p>
          <a:p>
            <a:pPr marL="342900" indent="-342900">
              <a:buFont typeface="Arial" panose="020B0604020202020204" pitchFamily="34" charset="0"/>
              <a:buChar char="•"/>
            </a:pPr>
            <a:r>
              <a:rPr lang="cs-CZ" sz="2400" dirty="0">
                <a:solidFill>
                  <a:schemeClr val="bg1"/>
                </a:solidFill>
              </a:rPr>
              <a:t>Lidé s predispozicí k určitým onemocněním</a:t>
            </a:r>
          </a:p>
          <a:p>
            <a:pPr marL="342900" indent="-342900">
              <a:buFont typeface="Arial" panose="020B0604020202020204" pitchFamily="34" charset="0"/>
              <a:buChar char="•"/>
            </a:pPr>
            <a:r>
              <a:rPr lang="cs-CZ" sz="2400" dirty="0">
                <a:solidFill>
                  <a:schemeClr val="bg1"/>
                </a:solidFill>
              </a:rPr>
              <a:t>Lidé s probíhajícím onemocněním (RS, KVS)</a:t>
            </a:r>
          </a:p>
        </p:txBody>
      </p:sp>
      <p:sp>
        <p:nvSpPr>
          <p:cNvPr id="31" name="TextovéPole 30">
            <a:extLst>
              <a:ext uri="{FF2B5EF4-FFF2-40B4-BE49-F238E27FC236}">
                <a16:creationId xmlns:a16="http://schemas.microsoft.com/office/drawing/2014/main" id="{9ED8D304-ED08-EE98-2EF2-568AECC0AF38}"/>
              </a:ext>
            </a:extLst>
          </p:cNvPr>
          <p:cNvSpPr txBox="1"/>
          <p:nvPr/>
        </p:nvSpPr>
        <p:spPr>
          <a:xfrm>
            <a:off x="8471981" y="1763584"/>
            <a:ext cx="7838854" cy="1938992"/>
          </a:xfrm>
          <a:prstGeom prst="rect">
            <a:avLst/>
          </a:prstGeom>
          <a:noFill/>
        </p:spPr>
        <p:txBody>
          <a:bodyPr wrap="square" rtlCol="0">
            <a:spAutoFit/>
          </a:bodyPr>
          <a:lstStyle/>
          <a:p>
            <a:r>
              <a:rPr lang="cs-CZ" sz="2400" b="1" dirty="0">
                <a:solidFill>
                  <a:schemeClr val="bg1"/>
                </a:solidFill>
              </a:rPr>
              <a:t>Vysoké koncentrace:</a:t>
            </a:r>
          </a:p>
          <a:p>
            <a:pPr marL="342900" indent="-342900">
              <a:buFont typeface="Arial" panose="020B0604020202020204" pitchFamily="34" charset="0"/>
              <a:buChar char="•"/>
            </a:pPr>
            <a:r>
              <a:rPr lang="cs-CZ" sz="2400" dirty="0">
                <a:solidFill>
                  <a:schemeClr val="bg1"/>
                </a:solidFill>
              </a:rPr>
              <a:t>PM</a:t>
            </a:r>
          </a:p>
          <a:p>
            <a:pPr marL="342900" indent="-342900">
              <a:buFont typeface="Arial" panose="020B0604020202020204" pitchFamily="34" charset="0"/>
              <a:buChar char="•"/>
            </a:pPr>
            <a:r>
              <a:rPr lang="cs-CZ" sz="2400" dirty="0" err="1">
                <a:solidFill>
                  <a:schemeClr val="bg1"/>
                </a:solidFill>
              </a:rPr>
              <a:t>Ultrajemných</a:t>
            </a:r>
            <a:r>
              <a:rPr lang="cs-CZ" sz="2400" dirty="0">
                <a:solidFill>
                  <a:schemeClr val="bg1"/>
                </a:solidFill>
              </a:rPr>
              <a:t> částic</a:t>
            </a:r>
          </a:p>
          <a:p>
            <a:pPr marL="342900" indent="-342900">
              <a:buFont typeface="Arial" panose="020B0604020202020204" pitchFamily="34" charset="0"/>
              <a:buChar char="•"/>
            </a:pPr>
            <a:r>
              <a:rPr lang="cs-CZ" sz="2400" dirty="0">
                <a:solidFill>
                  <a:schemeClr val="bg1"/>
                </a:solidFill>
              </a:rPr>
              <a:t>Toxických kovů</a:t>
            </a:r>
          </a:p>
          <a:p>
            <a:pPr marL="342900" indent="-342900">
              <a:buFont typeface="Arial" panose="020B0604020202020204" pitchFamily="34" charset="0"/>
              <a:buChar char="•"/>
            </a:pPr>
            <a:r>
              <a:rPr lang="cs-CZ" sz="2400" dirty="0">
                <a:solidFill>
                  <a:schemeClr val="bg1"/>
                </a:solidFill>
              </a:rPr>
              <a:t>Persistentních sloučenin </a:t>
            </a:r>
          </a:p>
        </p:txBody>
      </p:sp>
      <p:sp>
        <p:nvSpPr>
          <p:cNvPr id="33" name="Obdélník 32">
            <a:extLst>
              <a:ext uri="{FF2B5EF4-FFF2-40B4-BE49-F238E27FC236}">
                <a16:creationId xmlns:a16="http://schemas.microsoft.com/office/drawing/2014/main" id="{611589C8-20A6-A117-7D5F-E1D978BA5C74}"/>
              </a:ext>
            </a:extLst>
          </p:cNvPr>
          <p:cNvSpPr/>
          <p:nvPr/>
        </p:nvSpPr>
        <p:spPr>
          <a:xfrm>
            <a:off x="5685022" y="2629564"/>
            <a:ext cx="1048620" cy="461665"/>
          </a:xfrm>
          <a:prstGeom prst="rect">
            <a:avLst/>
          </a:prstGeom>
        </p:spPr>
        <p:txBody>
          <a:bodyPr wrap="none">
            <a:spAutoFit/>
          </a:bodyPr>
          <a:lstStyle/>
          <a:p>
            <a:pPr algn="ctr"/>
            <a:r>
              <a:rPr lang="cs-CZ" sz="2400" b="1" i="1" dirty="0">
                <a:solidFill>
                  <a:srgbClr val="FF0000"/>
                </a:solidFill>
              </a:rPr>
              <a:t>vysoké</a:t>
            </a:r>
          </a:p>
        </p:txBody>
      </p:sp>
      <p:sp>
        <p:nvSpPr>
          <p:cNvPr id="34" name="TextovéPole 33">
            <a:extLst>
              <a:ext uri="{FF2B5EF4-FFF2-40B4-BE49-F238E27FC236}">
                <a16:creationId xmlns:a16="http://schemas.microsoft.com/office/drawing/2014/main" id="{F81E9984-9097-BF9D-E9FE-DDD8C63F10DD}"/>
              </a:ext>
            </a:extLst>
          </p:cNvPr>
          <p:cNvSpPr txBox="1"/>
          <p:nvPr/>
        </p:nvSpPr>
        <p:spPr>
          <a:xfrm>
            <a:off x="237157" y="1547795"/>
            <a:ext cx="3234216" cy="2677656"/>
          </a:xfrm>
          <a:prstGeom prst="rect">
            <a:avLst/>
          </a:prstGeom>
          <a:noFill/>
        </p:spPr>
        <p:txBody>
          <a:bodyPr wrap="square" rtlCol="0">
            <a:spAutoFit/>
          </a:bodyPr>
          <a:lstStyle>
            <a:defPPr>
              <a:defRPr lang="en-US"/>
            </a:defPPr>
            <a:lvl1pPr>
              <a:defRPr sz="2400">
                <a:solidFill>
                  <a:schemeClr val="bg1"/>
                </a:solidFill>
              </a:defRPr>
            </a:lvl1pPr>
          </a:lstStyle>
          <a:p>
            <a:r>
              <a:rPr lang="cs-CZ" b="1" dirty="0"/>
              <a:t>Toxické účinky emisí:</a:t>
            </a:r>
          </a:p>
          <a:p>
            <a:pPr marL="342900" indent="-342900">
              <a:buFont typeface="Arial" panose="020B0604020202020204" pitchFamily="34" charset="0"/>
              <a:buChar char="•"/>
            </a:pPr>
            <a:r>
              <a:rPr lang="cs-CZ" dirty="0"/>
              <a:t>Karcinogenita</a:t>
            </a:r>
          </a:p>
          <a:p>
            <a:pPr marL="342900" indent="-342900">
              <a:buFont typeface="Arial" panose="020B0604020202020204" pitchFamily="34" charset="0"/>
              <a:buChar char="•"/>
            </a:pPr>
            <a:r>
              <a:rPr lang="cs-CZ" dirty="0"/>
              <a:t>Dráždivost</a:t>
            </a:r>
          </a:p>
          <a:p>
            <a:pPr marL="342900" indent="-342900">
              <a:buFont typeface="Arial" panose="020B0604020202020204" pitchFamily="34" charset="0"/>
              <a:buChar char="•"/>
            </a:pPr>
            <a:r>
              <a:rPr lang="cs-CZ" dirty="0"/>
              <a:t>Endokrinní </a:t>
            </a:r>
            <a:r>
              <a:rPr lang="cs-CZ" dirty="0" err="1"/>
              <a:t>disrupce</a:t>
            </a:r>
            <a:endParaRPr lang="cs-CZ" dirty="0"/>
          </a:p>
          <a:p>
            <a:pPr marL="342900" indent="-342900">
              <a:buFont typeface="Arial" panose="020B0604020202020204" pitchFamily="34" charset="0"/>
              <a:buChar char="•"/>
            </a:pPr>
            <a:r>
              <a:rPr lang="cs-CZ" dirty="0"/>
              <a:t>Vývojová toxicita</a:t>
            </a:r>
          </a:p>
          <a:p>
            <a:pPr marL="342900" indent="-342900">
              <a:buFont typeface="Arial" panose="020B0604020202020204" pitchFamily="34" charset="0"/>
              <a:buChar char="•"/>
            </a:pPr>
            <a:r>
              <a:rPr lang="cs-CZ" dirty="0" err="1"/>
              <a:t>Neurotoxicita</a:t>
            </a:r>
            <a:endParaRPr lang="cs-CZ" dirty="0"/>
          </a:p>
          <a:p>
            <a:pPr marL="342900" indent="-342900">
              <a:buFont typeface="Arial" panose="020B0604020202020204" pitchFamily="34" charset="0"/>
              <a:buChar char="•"/>
            </a:pPr>
            <a:r>
              <a:rPr lang="cs-CZ" dirty="0"/>
              <a:t>…</a:t>
            </a:r>
          </a:p>
        </p:txBody>
      </p:sp>
    </p:spTree>
    <p:extLst>
      <p:ext uri="{BB962C8B-B14F-4D97-AF65-F5344CB8AC3E}">
        <p14:creationId xmlns:p14="http://schemas.microsoft.com/office/powerpoint/2010/main" val="280616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3EC5-C1A5-6606-274C-029837677E5C}"/>
            </a:ext>
          </a:extLst>
        </p:cNvPr>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74BE110B-C422-CAF9-60D4-ADEDBCE0D4A2}"/>
              </a:ext>
            </a:extLst>
          </p:cNvPr>
          <p:cNvSpPr txBox="1">
            <a:spLocks/>
          </p:cNvSpPr>
          <p:nvPr/>
        </p:nvSpPr>
        <p:spPr>
          <a:xfrm>
            <a:off x="478833" y="692952"/>
            <a:ext cx="6628257" cy="7916779"/>
          </a:xfrm>
          <a:prstGeom prst="rect">
            <a:avLst/>
          </a:prstGeom>
        </p:spPr>
        <p:txBody>
          <a:bodyPr vert="horz" lIns="91440" tIns="45720" rIns="91440" bIns="45720" rtlCol="0" anchor="t" anchorCtr="0">
            <a:noAutofit/>
          </a:bodyPr>
          <a:lstStyle>
            <a:defPPr>
              <a:defRPr lang="en-US"/>
            </a:defPPr>
            <a:lvl1pPr algn="ctr" defTabSz="914400">
              <a:lnSpc>
                <a:spcPct val="90000"/>
              </a:lnSpc>
              <a:spcBef>
                <a:spcPct val="0"/>
              </a:spcBef>
              <a:buNone/>
              <a:defRPr sz="4400" b="1" i="1">
                <a:effectLst>
                  <a:outerShdw blurRad="76200" dist="38100" dir="2700000" algn="tl" rotWithShape="0">
                    <a:srgbClr val="FF0000"/>
                  </a:outerShdw>
                </a:effectLst>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cs-CZ" sz="2800" dirty="0"/>
              <a:t>„Kdo nechce nemusí“ </a:t>
            </a:r>
          </a:p>
          <a:p>
            <a:pPr algn="l"/>
            <a:endParaRPr lang="en-US" sz="2800" dirty="0"/>
          </a:p>
          <a:p>
            <a:pPr algn="l"/>
            <a:endParaRPr lang="en-US" sz="2800" dirty="0"/>
          </a:p>
          <a:p>
            <a:pPr algn="l"/>
            <a:endParaRPr lang="cs-CZ" sz="1400" dirty="0"/>
          </a:p>
          <a:p>
            <a:pPr algn="l"/>
            <a:r>
              <a:rPr lang="cs-CZ" sz="2800" dirty="0"/>
              <a:t>„Vždyť je to jen jednou za rok“</a:t>
            </a:r>
          </a:p>
          <a:p>
            <a:pPr algn="l"/>
            <a:endParaRPr lang="cs-CZ" sz="2800" dirty="0"/>
          </a:p>
          <a:p>
            <a:pPr algn="l"/>
            <a:endParaRPr lang="en-US" sz="2800" dirty="0"/>
          </a:p>
          <a:p>
            <a:pPr algn="l"/>
            <a:endParaRPr lang="en-US" sz="2800" dirty="0"/>
          </a:p>
          <a:p>
            <a:pPr algn="l"/>
            <a:endParaRPr lang="en-US" sz="1000" dirty="0"/>
          </a:p>
          <a:p>
            <a:pPr algn="l"/>
            <a:r>
              <a:rPr lang="cs-CZ" sz="2800" dirty="0"/>
              <a:t>„ </a:t>
            </a:r>
            <a:r>
              <a:rPr lang="en-US" sz="2800" dirty="0"/>
              <a:t>Je to </a:t>
            </a:r>
            <a:r>
              <a:rPr lang="en-US" sz="2800" dirty="0" err="1"/>
              <a:t>jen</a:t>
            </a:r>
            <a:r>
              <a:rPr lang="en-US" sz="2800" dirty="0"/>
              <a:t> </a:t>
            </a:r>
            <a:r>
              <a:rPr lang="en-US" sz="2800" dirty="0" err="1"/>
              <a:t>kapka</a:t>
            </a:r>
            <a:r>
              <a:rPr lang="en-US" sz="2800" dirty="0"/>
              <a:t> v </a:t>
            </a:r>
            <a:r>
              <a:rPr lang="en-US" sz="2800" dirty="0" err="1"/>
              <a:t>moři</a:t>
            </a:r>
            <a:r>
              <a:rPr lang="en-US" sz="2800" dirty="0"/>
              <a:t>”</a:t>
            </a:r>
          </a:p>
          <a:p>
            <a:pPr algn="l"/>
            <a:endParaRPr lang="en-US" sz="2800" dirty="0"/>
          </a:p>
          <a:p>
            <a:pPr algn="l"/>
            <a:endParaRPr lang="en-US" sz="2800" dirty="0"/>
          </a:p>
          <a:p>
            <a:pPr algn="l"/>
            <a:endParaRPr lang="en-US" sz="1800" dirty="0"/>
          </a:p>
          <a:p>
            <a:pPr algn="l"/>
            <a:r>
              <a:rPr lang="cs-CZ" sz="2800" dirty="0"/>
              <a:t>„</a:t>
            </a:r>
            <a:r>
              <a:rPr lang="en-US" sz="2800" dirty="0"/>
              <a:t>A co… (</a:t>
            </a:r>
            <a:r>
              <a:rPr lang="en-US" sz="2800" dirty="0" err="1"/>
              <a:t>doplňte</a:t>
            </a:r>
            <a:r>
              <a:rPr lang="en-US" sz="2800" dirty="0"/>
              <a:t> </a:t>
            </a:r>
            <a:r>
              <a:rPr lang="en-US" sz="2800" dirty="0" err="1"/>
              <a:t>libovolný</a:t>
            </a:r>
            <a:r>
              <a:rPr lang="en-US" sz="2800" dirty="0"/>
              <a:t> </a:t>
            </a:r>
            <a:r>
              <a:rPr lang="en-US" sz="2800" dirty="0" err="1"/>
              <a:t>jiný</a:t>
            </a:r>
            <a:r>
              <a:rPr lang="en-US" sz="2800" dirty="0"/>
              <a:t> </a:t>
            </a:r>
            <a:r>
              <a:rPr lang="en-US" sz="2800" dirty="0" err="1"/>
              <a:t>zdroj</a:t>
            </a:r>
            <a:r>
              <a:rPr lang="en-US" sz="2800" dirty="0"/>
              <a:t> </a:t>
            </a:r>
            <a:r>
              <a:rPr lang="en-US" sz="2800" dirty="0" err="1"/>
              <a:t>emisí</a:t>
            </a:r>
            <a:r>
              <a:rPr lang="en-US" sz="2800" dirty="0"/>
              <a:t>)</a:t>
            </a:r>
            <a:r>
              <a:rPr lang="cs-CZ" sz="2800" dirty="0"/>
              <a:t>“</a:t>
            </a:r>
            <a:endParaRPr lang="en-US" sz="2800" dirty="0"/>
          </a:p>
          <a:p>
            <a:pPr algn="l"/>
            <a:endParaRPr lang="en-US" sz="2800" dirty="0"/>
          </a:p>
        </p:txBody>
      </p:sp>
      <p:sp>
        <p:nvSpPr>
          <p:cNvPr id="3" name="Zástupný symbol pro obsah 2">
            <a:extLst>
              <a:ext uri="{FF2B5EF4-FFF2-40B4-BE49-F238E27FC236}">
                <a16:creationId xmlns:a16="http://schemas.microsoft.com/office/drawing/2014/main" id="{236E3653-50AC-C058-5496-7378BF8C557D}"/>
              </a:ext>
            </a:extLst>
          </p:cNvPr>
          <p:cNvSpPr>
            <a:spLocks noGrp="1"/>
          </p:cNvSpPr>
          <p:nvPr>
            <p:ph idx="1"/>
          </p:nvPr>
        </p:nvSpPr>
        <p:spPr>
          <a:xfrm>
            <a:off x="574369" y="1127505"/>
            <a:ext cx="8868127" cy="701731"/>
          </a:xfrm>
          <a:noFill/>
        </p:spPr>
        <p:txBody>
          <a:bodyPr wrap="square">
            <a:spAutoFit/>
          </a:bodyPr>
          <a:lstStyle/>
          <a:p>
            <a:pPr marL="342900" indent="-342900" defTabSz="457200">
              <a:buFontTx/>
              <a:buChar char="-"/>
            </a:pPr>
            <a:r>
              <a:rPr lang="cs-CZ" sz="2200" dirty="0" err="1"/>
              <a:t>Nemu</a:t>
            </a:r>
            <a:r>
              <a:rPr lang="en-US" sz="2200" dirty="0" err="1"/>
              <a:t>sí</a:t>
            </a:r>
            <a:r>
              <a:rPr lang="en-US" sz="2200" dirty="0"/>
              <a:t> </a:t>
            </a:r>
            <a:r>
              <a:rPr lang="en-US" sz="2200" dirty="0" err="1"/>
              <a:t>odpalovat</a:t>
            </a:r>
            <a:r>
              <a:rPr lang="en-US" sz="2200" dirty="0"/>
              <a:t>, a</a:t>
            </a:r>
            <a:r>
              <a:rPr lang="cs-CZ" sz="2200" dirty="0" err="1"/>
              <a:t>le</a:t>
            </a:r>
            <a:r>
              <a:rPr lang="cs-CZ" sz="2200" dirty="0"/>
              <a:t> důsledky znečištění ovzduší a kontaminace životního prostředí se týkají i těch, kteří ohňostroje neprovozují.</a:t>
            </a:r>
            <a:r>
              <a:rPr lang="en-US" sz="2200" dirty="0"/>
              <a:t> </a:t>
            </a:r>
            <a:r>
              <a:rPr lang="cs-CZ" sz="2200" dirty="0"/>
              <a:t>	</a:t>
            </a:r>
          </a:p>
        </p:txBody>
      </p:sp>
      <p:sp>
        <p:nvSpPr>
          <p:cNvPr id="11" name="TextovéPole 10">
            <a:extLst>
              <a:ext uri="{FF2B5EF4-FFF2-40B4-BE49-F238E27FC236}">
                <a16:creationId xmlns:a16="http://schemas.microsoft.com/office/drawing/2014/main" id="{2DEE5BB7-CD4C-0B47-8960-A46C223BD69B}"/>
              </a:ext>
            </a:extLst>
          </p:cNvPr>
          <p:cNvSpPr txBox="1"/>
          <p:nvPr/>
        </p:nvSpPr>
        <p:spPr>
          <a:xfrm>
            <a:off x="4930877" y="99170"/>
            <a:ext cx="2330245" cy="1311128"/>
          </a:xfrm>
          <a:prstGeom prst="rect">
            <a:avLst/>
          </a:prstGeom>
        </p:spPr>
        <p:txBody>
          <a:bodyPr vert="horz" lIns="91440" tIns="45720" rIns="91440" bIns="45720" rtlCol="0" anchor="ctr">
            <a:normAutofit/>
          </a:bodyPr>
          <a:lstStyle>
            <a:lvl1pPr algn="ctr" defTabSz="914400">
              <a:lnSpc>
                <a:spcPct val="90000"/>
              </a:lnSpc>
              <a:spcBef>
                <a:spcPct val="0"/>
              </a:spcBef>
              <a:buNone/>
              <a:defRPr sz="4400" b="1" i="1">
                <a:effectLst>
                  <a:outerShdw blurRad="76200" dist="38100" dir="2700000" algn="tl" rotWithShape="0">
                    <a:srgbClr val="FF0000"/>
                  </a:outerShdw>
                </a:effectLst>
                <a:latin typeface="+mj-lt"/>
                <a:ea typeface="+mj-ea"/>
                <a:cs typeface="+mj-cs"/>
              </a:defRPr>
            </a:lvl1pPr>
          </a:lstStyle>
          <a:p>
            <a:r>
              <a:rPr lang="cs-CZ" dirty="0"/>
              <a:t>Ano, ale</a:t>
            </a:r>
            <a:r>
              <a:rPr lang="en-US" dirty="0"/>
              <a:t>…</a:t>
            </a:r>
            <a:endParaRPr lang="cs-CZ" dirty="0"/>
          </a:p>
          <a:p>
            <a:endParaRPr lang="cs-CZ" dirty="0"/>
          </a:p>
        </p:txBody>
      </p:sp>
      <p:sp>
        <p:nvSpPr>
          <p:cNvPr id="14" name="TextovéPole 13">
            <a:extLst>
              <a:ext uri="{FF2B5EF4-FFF2-40B4-BE49-F238E27FC236}">
                <a16:creationId xmlns:a16="http://schemas.microsoft.com/office/drawing/2014/main" id="{3B52F050-7327-F356-F3FE-08ACAFF31CE7}"/>
              </a:ext>
            </a:extLst>
          </p:cNvPr>
          <p:cNvSpPr txBox="1"/>
          <p:nvPr/>
        </p:nvSpPr>
        <p:spPr>
          <a:xfrm>
            <a:off x="590656" y="2426490"/>
            <a:ext cx="8353694" cy="1107996"/>
          </a:xfrm>
          <a:prstGeom prst="rect">
            <a:avLst/>
          </a:prstGeom>
          <a:noFill/>
        </p:spPr>
        <p:txBody>
          <a:bodyPr wrap="square">
            <a:spAutoFit/>
          </a:bodyPr>
          <a:lstStyle/>
          <a:p>
            <a:pPr marL="342900" indent="-342900">
              <a:buFontTx/>
              <a:buChar char="-"/>
            </a:pPr>
            <a:r>
              <a:rPr lang="en-US" sz="2200" dirty="0"/>
              <a:t>P</a:t>
            </a:r>
            <a:r>
              <a:rPr lang="cs-CZ" sz="2200" dirty="0" err="1"/>
              <a:t>ersistentní</a:t>
            </a:r>
            <a:r>
              <a:rPr lang="cs-CZ" sz="2200" dirty="0"/>
              <a:t> látky</a:t>
            </a:r>
            <a:r>
              <a:rPr lang="en-US" sz="2200" dirty="0"/>
              <a:t> se v </a:t>
            </a:r>
            <a:r>
              <a:rPr lang="en-US" sz="2200" dirty="0" err="1"/>
              <a:t>prostředí</a:t>
            </a:r>
            <a:r>
              <a:rPr lang="cs-CZ" sz="2200" dirty="0"/>
              <a:t> kumulují.</a:t>
            </a:r>
            <a:r>
              <a:rPr lang="en-US" sz="2200" dirty="0"/>
              <a:t> </a:t>
            </a:r>
          </a:p>
          <a:p>
            <a:pPr marL="342900" indent="-342900">
              <a:buFontTx/>
              <a:buChar char="-"/>
            </a:pPr>
            <a:r>
              <a:rPr lang="cs-CZ" sz="2200" dirty="0"/>
              <a:t>Epidemiologické studie ukazují na potenciální vyšší úmrtnost navazující na krátkodobou expozici silně znečištěnému ovzduší.</a:t>
            </a:r>
          </a:p>
        </p:txBody>
      </p:sp>
      <p:sp>
        <p:nvSpPr>
          <p:cNvPr id="2" name="TextovéPole 1">
            <a:extLst>
              <a:ext uri="{FF2B5EF4-FFF2-40B4-BE49-F238E27FC236}">
                <a16:creationId xmlns:a16="http://schemas.microsoft.com/office/drawing/2014/main" id="{78488475-83B5-BCC6-3054-8EB28B4B5583}"/>
              </a:ext>
            </a:extLst>
          </p:cNvPr>
          <p:cNvSpPr txBox="1"/>
          <p:nvPr/>
        </p:nvSpPr>
        <p:spPr>
          <a:xfrm>
            <a:off x="590656" y="4114568"/>
            <a:ext cx="7694460" cy="769441"/>
          </a:xfrm>
          <a:prstGeom prst="rect">
            <a:avLst/>
          </a:prstGeom>
          <a:noFill/>
        </p:spPr>
        <p:txBody>
          <a:bodyPr wrap="square">
            <a:spAutoFit/>
          </a:bodyPr>
          <a:lstStyle>
            <a:defPPr>
              <a:defRPr lang="en-US"/>
            </a:defPPr>
            <a:lvl1pPr marL="342900" indent="-342900">
              <a:buFontTx/>
              <a:buChar char="-"/>
              <a:defRPr sz="2200"/>
            </a:lvl1pPr>
          </a:lstStyle>
          <a:p>
            <a:r>
              <a:rPr lang="en-US" dirty="0" err="1"/>
              <a:t>Ohňostroje</a:t>
            </a:r>
            <a:r>
              <a:rPr lang="en-US" dirty="0"/>
              <a:t> </a:t>
            </a:r>
            <a:r>
              <a:rPr lang="en-US" dirty="0" err="1"/>
              <a:t>jsou</a:t>
            </a:r>
            <a:r>
              <a:rPr lang="en-US" dirty="0"/>
              <a:t> </a:t>
            </a:r>
            <a:r>
              <a:rPr lang="en-US" dirty="0" err="1"/>
              <a:t>jediný</a:t>
            </a:r>
            <a:r>
              <a:rPr lang="en-US" dirty="0"/>
              <a:t> </a:t>
            </a:r>
            <a:r>
              <a:rPr lang="en-US" dirty="0" err="1"/>
              <a:t>lokální</a:t>
            </a:r>
            <a:r>
              <a:rPr lang="en-US" dirty="0"/>
              <a:t> </a:t>
            </a:r>
            <a:r>
              <a:rPr lang="en-US" dirty="0" err="1"/>
              <a:t>zdroj</a:t>
            </a:r>
            <a:r>
              <a:rPr lang="en-US" dirty="0"/>
              <a:t> </a:t>
            </a:r>
            <a:r>
              <a:rPr lang="en-US" dirty="0" err="1"/>
              <a:t>některých</a:t>
            </a:r>
            <a:r>
              <a:rPr lang="en-US" dirty="0"/>
              <a:t> </a:t>
            </a:r>
            <a:r>
              <a:rPr lang="en-US" dirty="0" err="1"/>
              <a:t>toxických</a:t>
            </a:r>
            <a:r>
              <a:rPr lang="en-US" dirty="0"/>
              <a:t> </a:t>
            </a:r>
            <a:r>
              <a:rPr lang="en-US" dirty="0" err="1"/>
              <a:t>látek</a:t>
            </a:r>
            <a:r>
              <a:rPr lang="en-US" dirty="0"/>
              <a:t>.</a:t>
            </a:r>
          </a:p>
          <a:p>
            <a:r>
              <a:rPr lang="en-US" dirty="0" err="1"/>
              <a:t>Jsou</a:t>
            </a:r>
            <a:r>
              <a:rPr lang="en-US" dirty="0"/>
              <a:t> </a:t>
            </a:r>
            <a:r>
              <a:rPr lang="en-US" dirty="0" err="1"/>
              <a:t>vypouštěny</a:t>
            </a:r>
            <a:r>
              <a:rPr lang="en-US" dirty="0"/>
              <a:t> </a:t>
            </a:r>
            <a:r>
              <a:rPr lang="en-US" dirty="0" err="1"/>
              <a:t>přímo</a:t>
            </a:r>
            <a:r>
              <a:rPr lang="en-US" dirty="0"/>
              <a:t> do </a:t>
            </a:r>
            <a:r>
              <a:rPr lang="en-US" dirty="0" err="1"/>
              <a:t>oblastí</a:t>
            </a:r>
            <a:r>
              <a:rPr lang="en-US" dirty="0"/>
              <a:t>, </a:t>
            </a:r>
            <a:r>
              <a:rPr lang="en-US" dirty="0" err="1"/>
              <a:t>kde</a:t>
            </a:r>
            <a:r>
              <a:rPr lang="en-US" dirty="0"/>
              <a:t> </a:t>
            </a:r>
            <a:r>
              <a:rPr lang="en-US" dirty="0" err="1"/>
              <a:t>žijeme</a:t>
            </a:r>
            <a:r>
              <a:rPr lang="en-US" dirty="0"/>
              <a:t>.</a:t>
            </a:r>
            <a:endParaRPr lang="cs-CZ" dirty="0"/>
          </a:p>
        </p:txBody>
      </p:sp>
      <p:sp>
        <p:nvSpPr>
          <p:cNvPr id="6" name="Obdélník 5">
            <a:extLst>
              <a:ext uri="{FF2B5EF4-FFF2-40B4-BE49-F238E27FC236}">
                <a16:creationId xmlns:a16="http://schemas.microsoft.com/office/drawing/2014/main" id="{ED362640-0A5C-8B43-CED2-142AF41ACF54}"/>
              </a:ext>
            </a:extLst>
          </p:cNvPr>
          <p:cNvSpPr/>
          <p:nvPr/>
        </p:nvSpPr>
        <p:spPr>
          <a:xfrm>
            <a:off x="16255962" y="1113528"/>
            <a:ext cx="4050938" cy="176738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Upravit</a:t>
            </a:r>
            <a:r>
              <a:rPr lang="en-US" dirty="0">
                <a:solidFill>
                  <a:schemeClr val="bg1"/>
                </a:solidFill>
              </a:rPr>
              <a:t> </a:t>
            </a:r>
            <a:r>
              <a:rPr lang="en-US" dirty="0" err="1">
                <a:solidFill>
                  <a:schemeClr val="bg1"/>
                </a:solidFill>
              </a:rPr>
              <a:t>ikonky</a:t>
            </a:r>
            <a:r>
              <a:rPr lang="en-US" dirty="0">
                <a:solidFill>
                  <a:schemeClr val="bg1"/>
                </a:solidFill>
              </a:rPr>
              <a:t>:</a:t>
            </a:r>
          </a:p>
          <a:p>
            <a:pPr algn="ctr"/>
            <a:r>
              <a:rPr lang="en-US" dirty="0" err="1">
                <a:solidFill>
                  <a:schemeClr val="bg1"/>
                </a:solidFill>
              </a:rPr>
              <a:t>Dýchat</a:t>
            </a:r>
            <a:r>
              <a:rPr lang="en-US" dirty="0">
                <a:solidFill>
                  <a:schemeClr val="bg1"/>
                </a:solidFill>
              </a:rPr>
              <a:t> </a:t>
            </a:r>
            <a:r>
              <a:rPr lang="en-US" dirty="0" err="1">
                <a:solidFill>
                  <a:schemeClr val="bg1"/>
                </a:solidFill>
              </a:rPr>
              <a:t>musí</a:t>
            </a:r>
            <a:r>
              <a:rPr lang="en-US" dirty="0">
                <a:solidFill>
                  <a:schemeClr val="bg1"/>
                </a:solidFill>
              </a:rPr>
              <a:t>!</a:t>
            </a:r>
          </a:p>
          <a:p>
            <a:pPr algn="ctr"/>
            <a:r>
              <a:rPr lang="en-US" dirty="0" err="1">
                <a:solidFill>
                  <a:schemeClr val="bg1"/>
                </a:solidFill>
              </a:rPr>
              <a:t>Zemřít</a:t>
            </a:r>
            <a:r>
              <a:rPr lang="en-US" dirty="0">
                <a:solidFill>
                  <a:schemeClr val="bg1"/>
                </a:solidFill>
              </a:rPr>
              <a:t> </a:t>
            </a:r>
            <a:r>
              <a:rPr lang="en-US" dirty="0" err="1">
                <a:solidFill>
                  <a:schemeClr val="bg1"/>
                </a:solidFill>
              </a:rPr>
              <a:t>jednou</a:t>
            </a:r>
            <a:r>
              <a:rPr lang="en-US" dirty="0">
                <a:solidFill>
                  <a:schemeClr val="bg1"/>
                </a:solidFill>
              </a:rPr>
              <a:t> za </a:t>
            </a:r>
            <a:r>
              <a:rPr lang="en-US" dirty="0" err="1">
                <a:solidFill>
                  <a:schemeClr val="bg1"/>
                </a:solidFill>
              </a:rPr>
              <a:t>rok</a:t>
            </a:r>
            <a:r>
              <a:rPr lang="en-US" dirty="0">
                <a:solidFill>
                  <a:schemeClr val="bg1"/>
                </a:solidFill>
              </a:rPr>
              <a:t> </a:t>
            </a:r>
            <a:r>
              <a:rPr lang="en-US" dirty="0" err="1">
                <a:solidFill>
                  <a:schemeClr val="bg1"/>
                </a:solidFill>
              </a:rPr>
              <a:t>stačí</a:t>
            </a:r>
            <a:r>
              <a:rPr lang="en-US" dirty="0">
                <a:solidFill>
                  <a:schemeClr val="bg1"/>
                </a:solidFill>
              </a:rPr>
              <a:t>!</a:t>
            </a:r>
          </a:p>
          <a:p>
            <a:pPr algn="ctr"/>
            <a:r>
              <a:rPr lang="en-US" dirty="0">
                <a:solidFill>
                  <a:schemeClr val="bg1"/>
                </a:solidFill>
              </a:rPr>
              <a:t>Kapka v </a:t>
            </a:r>
            <a:r>
              <a:rPr lang="en-US" dirty="0" err="1">
                <a:solidFill>
                  <a:schemeClr val="bg1"/>
                </a:solidFill>
              </a:rPr>
              <a:t>zahradním</a:t>
            </a:r>
            <a:r>
              <a:rPr lang="en-US" dirty="0">
                <a:solidFill>
                  <a:schemeClr val="bg1"/>
                </a:solidFill>
              </a:rPr>
              <a:t> </a:t>
            </a:r>
            <a:r>
              <a:rPr lang="en-US" dirty="0" err="1">
                <a:solidFill>
                  <a:schemeClr val="bg1"/>
                </a:solidFill>
              </a:rPr>
              <a:t>bazénku</a:t>
            </a:r>
            <a:r>
              <a:rPr lang="en-US" dirty="0">
                <a:solidFill>
                  <a:schemeClr val="bg1"/>
                </a:solidFill>
              </a:rPr>
              <a:t>!</a:t>
            </a:r>
          </a:p>
          <a:p>
            <a:pPr algn="ctr"/>
            <a:r>
              <a:rPr lang="en-US" dirty="0" err="1">
                <a:solidFill>
                  <a:schemeClr val="bg1"/>
                </a:solidFill>
              </a:rPr>
              <a:t>Jsou</a:t>
            </a:r>
            <a:r>
              <a:rPr lang="en-US" dirty="0">
                <a:solidFill>
                  <a:schemeClr val="bg1"/>
                </a:solidFill>
              </a:rPr>
              <a:t> </a:t>
            </a:r>
            <a:r>
              <a:rPr lang="en-US" dirty="0" err="1">
                <a:solidFill>
                  <a:schemeClr val="bg1"/>
                </a:solidFill>
              </a:rPr>
              <a:t>regulovány</a:t>
            </a:r>
            <a:r>
              <a:rPr lang="en-US" dirty="0">
                <a:solidFill>
                  <a:schemeClr val="bg1"/>
                </a:solidFill>
              </a:rPr>
              <a:t>!</a:t>
            </a:r>
          </a:p>
          <a:p>
            <a:pPr algn="ctr"/>
            <a:endParaRPr lang="en-US" dirty="0">
              <a:solidFill>
                <a:schemeClr val="bg1"/>
              </a:solidFill>
            </a:endParaRPr>
          </a:p>
          <a:p>
            <a:pPr algn="ctr"/>
            <a:r>
              <a:rPr lang="en-US" dirty="0" err="1">
                <a:solidFill>
                  <a:schemeClr val="bg1"/>
                </a:solidFill>
              </a:rPr>
              <a:t>Tradice</a:t>
            </a:r>
            <a:r>
              <a:rPr lang="en-US" dirty="0">
                <a:solidFill>
                  <a:schemeClr val="bg1"/>
                </a:solidFill>
              </a:rPr>
              <a:t> se </a:t>
            </a:r>
            <a:r>
              <a:rPr lang="en-US" dirty="0" err="1">
                <a:solidFill>
                  <a:schemeClr val="bg1"/>
                </a:solidFill>
              </a:rPr>
              <a:t>mohou</a:t>
            </a:r>
            <a:r>
              <a:rPr lang="en-US" dirty="0">
                <a:solidFill>
                  <a:schemeClr val="bg1"/>
                </a:solidFill>
              </a:rPr>
              <a:t> </a:t>
            </a:r>
            <a:r>
              <a:rPr lang="en-US" dirty="0" err="1">
                <a:solidFill>
                  <a:schemeClr val="bg1"/>
                </a:solidFill>
              </a:rPr>
              <a:t>vyvíjet</a:t>
            </a:r>
            <a:endParaRPr lang="en-US" dirty="0">
              <a:solidFill>
                <a:schemeClr val="bg1"/>
              </a:solidFill>
            </a:endParaRPr>
          </a:p>
        </p:txBody>
      </p:sp>
      <p:grpSp>
        <p:nvGrpSpPr>
          <p:cNvPr id="24" name="Skupina 23">
            <a:extLst>
              <a:ext uri="{FF2B5EF4-FFF2-40B4-BE49-F238E27FC236}">
                <a16:creationId xmlns:a16="http://schemas.microsoft.com/office/drawing/2014/main" id="{F694B62A-4370-3513-FE08-8C301A81CF01}"/>
              </a:ext>
            </a:extLst>
          </p:cNvPr>
          <p:cNvGrpSpPr/>
          <p:nvPr/>
        </p:nvGrpSpPr>
        <p:grpSpPr>
          <a:xfrm>
            <a:off x="13996109" y="6399843"/>
            <a:ext cx="4132922" cy="2751140"/>
            <a:chOff x="2668466" y="874082"/>
            <a:chExt cx="10779126" cy="5336147"/>
          </a:xfrm>
        </p:grpSpPr>
        <p:pic>
          <p:nvPicPr>
            <p:cNvPr id="10" name="Picture 6" descr="Cost-Benefit Analysis - Introduction to Economic Policy">
              <a:extLst>
                <a:ext uri="{FF2B5EF4-FFF2-40B4-BE49-F238E27FC236}">
                  <a16:creationId xmlns:a16="http://schemas.microsoft.com/office/drawing/2014/main" id="{268F7B9D-2D43-6BFF-5108-A312A48C11E7}"/>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5941" b="89604" l="4000" r="90000">
                          <a14:foregroundMark x1="46800" y1="5941" x2="46800" y2="5941"/>
                          <a14:foregroundMark x1="8400" y1="65347" x2="8400" y2="65347"/>
                          <a14:foregroundMark x1="4000" y1="65347" x2="4000" y2="65347"/>
                        </a14:backgroundRemoval>
                      </a14:imgEffect>
                    </a14:imgLayer>
                  </a14:imgProps>
                </a:ext>
                <a:ext uri="{28A0092B-C50C-407E-A947-70E740481C1C}">
                  <a14:useLocalDpi xmlns:a14="http://schemas.microsoft.com/office/drawing/2010/main" val="0"/>
                </a:ext>
              </a:extLst>
            </a:blip>
            <a:srcRect/>
            <a:stretch>
              <a:fillRect/>
            </a:stretch>
          </p:blipFill>
          <p:spPr bwMode="auto">
            <a:xfrm>
              <a:off x="3687641" y="2326329"/>
              <a:ext cx="6400800" cy="38839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16B0DBF7-FA26-FCCA-00AF-B49E21A9F860}"/>
                </a:ext>
              </a:extLst>
            </p:cNvPr>
            <p:cNvSpPr txBox="1"/>
            <p:nvPr/>
          </p:nvSpPr>
          <p:spPr>
            <a:xfrm>
              <a:off x="2668466" y="3621948"/>
              <a:ext cx="2038350" cy="646331"/>
            </a:xfrm>
            <a:prstGeom prst="rect">
              <a:avLst/>
            </a:prstGeom>
            <a:noFill/>
          </p:spPr>
          <p:txBody>
            <a:bodyPr wrap="square">
              <a:spAutoFit/>
            </a:bodyPr>
            <a:lstStyle/>
            <a:p>
              <a:r>
                <a:rPr lang="en-US" dirty="0" err="1"/>
                <a:t>Tuny</a:t>
              </a:r>
              <a:r>
                <a:rPr lang="en-US" dirty="0"/>
                <a:t> </a:t>
              </a:r>
              <a:r>
                <a:rPr lang="en-US" dirty="0" err="1"/>
                <a:t>toxických</a:t>
              </a:r>
              <a:r>
                <a:rPr lang="en-US" dirty="0"/>
                <a:t> </a:t>
              </a:r>
              <a:r>
                <a:rPr lang="en-US" dirty="0" err="1"/>
                <a:t>látek</a:t>
              </a:r>
              <a:r>
                <a:rPr lang="en-US" dirty="0"/>
                <a:t> </a:t>
              </a:r>
              <a:r>
                <a:rPr lang="en-US" dirty="0" err="1"/>
                <a:t>kontaminujících</a:t>
              </a:r>
              <a:r>
                <a:rPr lang="en-US" dirty="0"/>
                <a:t> ČR</a:t>
              </a:r>
            </a:p>
          </p:txBody>
        </p:sp>
        <p:sp>
          <p:nvSpPr>
            <p:cNvPr id="13" name="TextovéPole 12">
              <a:extLst>
                <a:ext uri="{FF2B5EF4-FFF2-40B4-BE49-F238E27FC236}">
                  <a16:creationId xmlns:a16="http://schemas.microsoft.com/office/drawing/2014/main" id="{8EFEB922-C286-08E8-92E0-6CD837B48DAE}"/>
                </a:ext>
              </a:extLst>
            </p:cNvPr>
            <p:cNvSpPr txBox="1"/>
            <p:nvPr/>
          </p:nvSpPr>
          <p:spPr>
            <a:xfrm>
              <a:off x="6478466" y="1554720"/>
              <a:ext cx="2038350" cy="923330"/>
            </a:xfrm>
            <a:prstGeom prst="rect">
              <a:avLst/>
            </a:prstGeom>
            <a:noFill/>
          </p:spPr>
          <p:txBody>
            <a:bodyPr wrap="square">
              <a:spAutoFit/>
            </a:bodyPr>
            <a:lstStyle/>
            <a:p>
              <a:r>
                <a:rPr lang="en-US" dirty="0" err="1"/>
                <a:t>Různé</a:t>
              </a:r>
              <a:r>
                <a:rPr lang="en-US" dirty="0"/>
                <a:t> </a:t>
              </a:r>
              <a:r>
                <a:rPr lang="en-US" dirty="0" err="1"/>
                <a:t>úrovně</a:t>
              </a:r>
              <a:r>
                <a:rPr lang="en-US" dirty="0"/>
                <a:t> </a:t>
              </a:r>
              <a:r>
                <a:rPr lang="en-US" dirty="0" err="1"/>
                <a:t>přínosové</a:t>
              </a:r>
              <a:r>
                <a:rPr lang="en-US" dirty="0"/>
                <a:t> </a:t>
              </a:r>
              <a:r>
                <a:rPr lang="en-US" dirty="0" err="1"/>
                <a:t>stánrky</a:t>
              </a:r>
              <a:r>
                <a:rPr lang="en-US" dirty="0"/>
                <a:t> </a:t>
              </a:r>
              <a:r>
                <a:rPr lang="en-US" dirty="0" err="1"/>
                <a:t>vah</a:t>
              </a:r>
              <a:endParaRPr lang="en-US" dirty="0"/>
            </a:p>
          </p:txBody>
        </p:sp>
        <p:sp>
          <p:nvSpPr>
            <p:cNvPr id="15" name="TextovéPole 14">
              <a:extLst>
                <a:ext uri="{FF2B5EF4-FFF2-40B4-BE49-F238E27FC236}">
                  <a16:creationId xmlns:a16="http://schemas.microsoft.com/office/drawing/2014/main" id="{251E2263-92C8-2E43-3972-12F0D4F7DAA2}"/>
                </a:ext>
              </a:extLst>
            </p:cNvPr>
            <p:cNvSpPr txBox="1"/>
            <p:nvPr/>
          </p:nvSpPr>
          <p:spPr>
            <a:xfrm>
              <a:off x="9269291" y="1551765"/>
              <a:ext cx="2038350" cy="369332"/>
            </a:xfrm>
            <a:prstGeom prst="rect">
              <a:avLst/>
            </a:prstGeom>
            <a:noFill/>
          </p:spPr>
          <p:txBody>
            <a:bodyPr wrap="square">
              <a:spAutoFit/>
            </a:bodyPr>
            <a:lstStyle/>
            <a:p>
              <a:r>
                <a:rPr lang="en-US" dirty="0" err="1"/>
                <a:t>Průmysl</a:t>
              </a:r>
              <a:endParaRPr lang="en-US" dirty="0"/>
            </a:p>
          </p:txBody>
        </p:sp>
        <p:sp>
          <p:nvSpPr>
            <p:cNvPr id="16" name="TextovéPole 15">
              <a:extLst>
                <a:ext uri="{FF2B5EF4-FFF2-40B4-BE49-F238E27FC236}">
                  <a16:creationId xmlns:a16="http://schemas.microsoft.com/office/drawing/2014/main" id="{A416A569-486A-7506-8FD4-F318BC7E1A3D}"/>
                </a:ext>
              </a:extLst>
            </p:cNvPr>
            <p:cNvSpPr txBox="1"/>
            <p:nvPr/>
          </p:nvSpPr>
          <p:spPr>
            <a:xfrm>
              <a:off x="9269291" y="2141663"/>
              <a:ext cx="2038350" cy="369332"/>
            </a:xfrm>
            <a:prstGeom prst="rect">
              <a:avLst/>
            </a:prstGeom>
            <a:noFill/>
          </p:spPr>
          <p:txBody>
            <a:bodyPr wrap="square">
              <a:spAutoFit/>
            </a:bodyPr>
            <a:lstStyle/>
            <a:p>
              <a:r>
                <a:rPr lang="en-US" dirty="0" err="1"/>
                <a:t>Doprava</a:t>
              </a:r>
              <a:endParaRPr lang="en-US" dirty="0"/>
            </a:p>
          </p:txBody>
        </p:sp>
        <p:sp>
          <p:nvSpPr>
            <p:cNvPr id="19" name="TextovéPole 18">
              <a:extLst>
                <a:ext uri="{FF2B5EF4-FFF2-40B4-BE49-F238E27FC236}">
                  <a16:creationId xmlns:a16="http://schemas.microsoft.com/office/drawing/2014/main" id="{DA5A9876-75F3-0D83-EF9D-535DA22862C3}"/>
                </a:ext>
              </a:extLst>
            </p:cNvPr>
            <p:cNvSpPr txBox="1"/>
            <p:nvPr/>
          </p:nvSpPr>
          <p:spPr>
            <a:xfrm>
              <a:off x="9269291" y="2810061"/>
              <a:ext cx="2038350" cy="369332"/>
            </a:xfrm>
            <a:prstGeom prst="rect">
              <a:avLst/>
            </a:prstGeom>
            <a:noFill/>
          </p:spPr>
          <p:txBody>
            <a:bodyPr wrap="square">
              <a:spAutoFit/>
            </a:bodyPr>
            <a:lstStyle/>
            <a:p>
              <a:r>
                <a:rPr lang="en-US" dirty="0" err="1"/>
                <a:t>Vytápěnní</a:t>
              </a:r>
              <a:endParaRPr lang="en-US" dirty="0"/>
            </a:p>
          </p:txBody>
        </p:sp>
        <p:sp>
          <p:nvSpPr>
            <p:cNvPr id="21" name="TextovéPole 20">
              <a:extLst>
                <a:ext uri="{FF2B5EF4-FFF2-40B4-BE49-F238E27FC236}">
                  <a16:creationId xmlns:a16="http://schemas.microsoft.com/office/drawing/2014/main" id="{346738AE-F8CA-EAE9-B8B1-89841A51F0CC}"/>
                </a:ext>
              </a:extLst>
            </p:cNvPr>
            <p:cNvSpPr txBox="1"/>
            <p:nvPr/>
          </p:nvSpPr>
          <p:spPr>
            <a:xfrm>
              <a:off x="9269291" y="3657081"/>
              <a:ext cx="2038350" cy="646331"/>
            </a:xfrm>
            <a:prstGeom prst="rect">
              <a:avLst/>
            </a:prstGeom>
            <a:noFill/>
          </p:spPr>
          <p:txBody>
            <a:bodyPr wrap="square">
              <a:spAutoFit/>
            </a:bodyPr>
            <a:lstStyle/>
            <a:p>
              <a:r>
                <a:rPr lang="en-US" dirty="0" err="1"/>
                <a:t>Silvestrovská</a:t>
              </a:r>
              <a:r>
                <a:rPr lang="en-US" dirty="0"/>
                <a:t> </a:t>
              </a:r>
              <a:r>
                <a:rPr lang="en-US" dirty="0" err="1"/>
                <a:t>půlnoční</a:t>
              </a:r>
              <a:r>
                <a:rPr lang="en-US" dirty="0"/>
                <a:t> show</a:t>
              </a:r>
            </a:p>
          </p:txBody>
        </p:sp>
        <p:sp>
          <p:nvSpPr>
            <p:cNvPr id="22" name="TextovéPole 21">
              <a:extLst>
                <a:ext uri="{FF2B5EF4-FFF2-40B4-BE49-F238E27FC236}">
                  <a16:creationId xmlns:a16="http://schemas.microsoft.com/office/drawing/2014/main" id="{10FB4399-B6AD-1059-18BE-4F950DD9D525}"/>
                </a:ext>
              </a:extLst>
            </p:cNvPr>
            <p:cNvSpPr txBox="1"/>
            <p:nvPr/>
          </p:nvSpPr>
          <p:spPr>
            <a:xfrm>
              <a:off x="8707316" y="981294"/>
              <a:ext cx="2038350" cy="369332"/>
            </a:xfrm>
            <a:prstGeom prst="rect">
              <a:avLst/>
            </a:prstGeom>
            <a:noFill/>
          </p:spPr>
          <p:txBody>
            <a:bodyPr wrap="square">
              <a:spAutoFit/>
            </a:bodyPr>
            <a:lstStyle/>
            <a:p>
              <a:r>
                <a:rPr lang="en-US" dirty="0" err="1"/>
                <a:t>Ikony</a:t>
              </a:r>
              <a:endParaRPr lang="en-US" dirty="0"/>
            </a:p>
          </p:txBody>
        </p:sp>
        <p:sp>
          <p:nvSpPr>
            <p:cNvPr id="23" name="TextovéPole 22">
              <a:extLst>
                <a:ext uri="{FF2B5EF4-FFF2-40B4-BE49-F238E27FC236}">
                  <a16:creationId xmlns:a16="http://schemas.microsoft.com/office/drawing/2014/main" id="{92C49B84-8E75-2D5A-EFFD-CDE4123BC82F}"/>
                </a:ext>
              </a:extLst>
            </p:cNvPr>
            <p:cNvSpPr txBox="1"/>
            <p:nvPr/>
          </p:nvSpPr>
          <p:spPr>
            <a:xfrm>
              <a:off x="11231442" y="2258366"/>
              <a:ext cx="2038350" cy="369332"/>
            </a:xfrm>
            <a:prstGeom prst="rect">
              <a:avLst/>
            </a:prstGeom>
            <a:noFill/>
          </p:spPr>
          <p:txBody>
            <a:bodyPr wrap="square">
              <a:spAutoFit/>
            </a:bodyPr>
            <a:lstStyle/>
            <a:p>
              <a:r>
                <a:rPr lang="en-US" dirty="0" err="1"/>
                <a:t>Všchni</a:t>
              </a:r>
              <a:endParaRPr lang="en-US" dirty="0"/>
            </a:p>
          </p:txBody>
        </p:sp>
        <p:sp>
          <p:nvSpPr>
            <p:cNvPr id="26" name="TextovéPole 25">
              <a:extLst>
                <a:ext uri="{FF2B5EF4-FFF2-40B4-BE49-F238E27FC236}">
                  <a16:creationId xmlns:a16="http://schemas.microsoft.com/office/drawing/2014/main" id="{1EAAD155-C12D-F2AD-585C-C21AD4000FCD}"/>
                </a:ext>
              </a:extLst>
            </p:cNvPr>
            <p:cNvSpPr txBox="1"/>
            <p:nvPr/>
          </p:nvSpPr>
          <p:spPr>
            <a:xfrm>
              <a:off x="11409242" y="874082"/>
              <a:ext cx="2038350" cy="369332"/>
            </a:xfrm>
            <a:prstGeom prst="rect">
              <a:avLst/>
            </a:prstGeom>
            <a:noFill/>
          </p:spPr>
          <p:txBody>
            <a:bodyPr wrap="square">
              <a:spAutoFit/>
            </a:bodyPr>
            <a:lstStyle/>
            <a:p>
              <a:r>
                <a:rPr lang="en-US" dirty="0" err="1"/>
                <a:t>Kdo</a:t>
              </a:r>
              <a:endParaRPr lang="en-US" dirty="0"/>
            </a:p>
          </p:txBody>
        </p:sp>
        <p:sp>
          <p:nvSpPr>
            <p:cNvPr id="27" name="TextovéPole 26">
              <a:extLst>
                <a:ext uri="{FF2B5EF4-FFF2-40B4-BE49-F238E27FC236}">
                  <a16:creationId xmlns:a16="http://schemas.microsoft.com/office/drawing/2014/main" id="{7B60AADA-3BBF-0A9C-1E30-D1DF0DE5401C}"/>
                </a:ext>
              </a:extLst>
            </p:cNvPr>
            <p:cNvSpPr txBox="1"/>
            <p:nvPr/>
          </p:nvSpPr>
          <p:spPr>
            <a:xfrm>
              <a:off x="11193341" y="1706672"/>
              <a:ext cx="2038350" cy="369332"/>
            </a:xfrm>
            <a:prstGeom prst="rect">
              <a:avLst/>
            </a:prstGeom>
            <a:noFill/>
          </p:spPr>
          <p:txBody>
            <a:bodyPr wrap="square">
              <a:spAutoFit/>
            </a:bodyPr>
            <a:lstStyle/>
            <a:p>
              <a:r>
                <a:rPr lang="en-US" dirty="0" err="1"/>
                <a:t>Všchni</a:t>
              </a:r>
              <a:endParaRPr lang="en-US" dirty="0"/>
            </a:p>
          </p:txBody>
        </p:sp>
        <p:sp>
          <p:nvSpPr>
            <p:cNvPr id="28" name="TextovéPole 27">
              <a:extLst>
                <a:ext uri="{FF2B5EF4-FFF2-40B4-BE49-F238E27FC236}">
                  <a16:creationId xmlns:a16="http://schemas.microsoft.com/office/drawing/2014/main" id="{1837C479-D188-0151-4233-BEA270420BA8}"/>
                </a:ext>
              </a:extLst>
            </p:cNvPr>
            <p:cNvSpPr txBox="1"/>
            <p:nvPr/>
          </p:nvSpPr>
          <p:spPr>
            <a:xfrm>
              <a:off x="11288590" y="2752397"/>
              <a:ext cx="2038350" cy="369332"/>
            </a:xfrm>
            <a:prstGeom prst="rect">
              <a:avLst/>
            </a:prstGeom>
            <a:noFill/>
          </p:spPr>
          <p:txBody>
            <a:bodyPr wrap="square">
              <a:spAutoFit/>
            </a:bodyPr>
            <a:lstStyle/>
            <a:p>
              <a:r>
                <a:rPr lang="en-US" dirty="0" err="1"/>
                <a:t>Všchni</a:t>
              </a:r>
              <a:endParaRPr lang="en-US" dirty="0"/>
            </a:p>
          </p:txBody>
        </p:sp>
        <p:sp>
          <p:nvSpPr>
            <p:cNvPr id="29" name="TextovéPole 28">
              <a:extLst>
                <a:ext uri="{FF2B5EF4-FFF2-40B4-BE49-F238E27FC236}">
                  <a16:creationId xmlns:a16="http://schemas.microsoft.com/office/drawing/2014/main" id="{7671F831-2A2B-2CD2-67DA-92C4E1A9CADD}"/>
                </a:ext>
              </a:extLst>
            </p:cNvPr>
            <p:cNvSpPr txBox="1"/>
            <p:nvPr/>
          </p:nvSpPr>
          <p:spPr>
            <a:xfrm>
              <a:off x="11374316" y="3657081"/>
              <a:ext cx="2038350" cy="369332"/>
            </a:xfrm>
            <a:prstGeom prst="rect">
              <a:avLst/>
            </a:prstGeom>
            <a:noFill/>
          </p:spPr>
          <p:txBody>
            <a:bodyPr wrap="square">
              <a:spAutoFit/>
            </a:bodyPr>
            <a:lstStyle/>
            <a:p>
              <a:r>
                <a:rPr lang="en-US" dirty="0"/>
                <a:t>?????????????</a:t>
              </a:r>
            </a:p>
          </p:txBody>
        </p:sp>
      </p:grpSp>
      <p:sp>
        <p:nvSpPr>
          <p:cNvPr id="4" name="TextovéPole 3">
            <a:extLst>
              <a:ext uri="{FF2B5EF4-FFF2-40B4-BE49-F238E27FC236}">
                <a16:creationId xmlns:a16="http://schemas.microsoft.com/office/drawing/2014/main" id="{6446F4C3-D765-5802-F7EA-466F839CF75E}"/>
              </a:ext>
            </a:extLst>
          </p:cNvPr>
          <p:cNvSpPr txBox="1"/>
          <p:nvPr/>
        </p:nvSpPr>
        <p:spPr>
          <a:xfrm>
            <a:off x="590656" y="5507291"/>
            <a:ext cx="8868127" cy="1107996"/>
          </a:xfrm>
          <a:prstGeom prst="rect">
            <a:avLst/>
          </a:prstGeom>
          <a:noFill/>
        </p:spPr>
        <p:txBody>
          <a:bodyPr wrap="square">
            <a:spAutoFit/>
          </a:bodyPr>
          <a:lstStyle>
            <a:defPPr>
              <a:defRPr lang="en-US"/>
            </a:defPPr>
            <a:lvl1pPr marL="342900" indent="-342900">
              <a:buFontTx/>
              <a:buChar char="-"/>
              <a:defRPr sz="2200"/>
            </a:lvl1pPr>
          </a:lstStyle>
          <a:p>
            <a:r>
              <a:rPr lang="en-US" dirty="0" err="1"/>
              <a:t>Většina</a:t>
            </a:r>
            <a:r>
              <a:rPr lang="en-US" dirty="0"/>
              <a:t> </a:t>
            </a:r>
            <a:r>
              <a:rPr lang="en-US" dirty="0" err="1"/>
              <a:t>významných</a:t>
            </a:r>
            <a:r>
              <a:rPr lang="en-US" dirty="0"/>
              <a:t> </a:t>
            </a:r>
            <a:r>
              <a:rPr lang="en-US" dirty="0" err="1"/>
              <a:t>zdrojů</a:t>
            </a:r>
            <a:r>
              <a:rPr lang="en-US" dirty="0"/>
              <a:t> </a:t>
            </a:r>
            <a:r>
              <a:rPr lang="en-US" dirty="0" err="1"/>
              <a:t>znešištění</a:t>
            </a:r>
            <a:r>
              <a:rPr lang="en-US" dirty="0"/>
              <a:t> </a:t>
            </a:r>
            <a:r>
              <a:rPr lang="en-US" dirty="0" err="1"/>
              <a:t>ovzduší</a:t>
            </a:r>
            <a:r>
              <a:rPr lang="en-US" dirty="0"/>
              <a:t> je </a:t>
            </a:r>
            <a:r>
              <a:rPr lang="en-US" dirty="0" err="1"/>
              <a:t>již</a:t>
            </a:r>
            <a:r>
              <a:rPr lang="en-US" dirty="0"/>
              <a:t> </a:t>
            </a:r>
            <a:r>
              <a:rPr lang="en-US" dirty="0" err="1"/>
              <a:t>regulována</a:t>
            </a:r>
            <a:r>
              <a:rPr lang="en-US" dirty="0"/>
              <a:t>.</a:t>
            </a:r>
          </a:p>
          <a:p>
            <a:r>
              <a:rPr lang="en-US" dirty="0" err="1"/>
              <a:t>Většina</a:t>
            </a:r>
            <a:r>
              <a:rPr lang="en-US" dirty="0"/>
              <a:t> </a:t>
            </a:r>
            <a:r>
              <a:rPr lang="en-US" dirty="0" err="1"/>
              <a:t>významných</a:t>
            </a:r>
            <a:r>
              <a:rPr lang="en-US" dirty="0"/>
              <a:t> </a:t>
            </a:r>
            <a:r>
              <a:rPr lang="en-US" dirty="0" err="1"/>
              <a:t>zdrojů</a:t>
            </a:r>
            <a:r>
              <a:rPr lang="en-US" dirty="0"/>
              <a:t> </a:t>
            </a:r>
            <a:r>
              <a:rPr lang="en-US" dirty="0" err="1"/>
              <a:t>znešištění</a:t>
            </a:r>
            <a:r>
              <a:rPr lang="en-US" dirty="0"/>
              <a:t> </a:t>
            </a:r>
            <a:r>
              <a:rPr lang="en-US" dirty="0" err="1"/>
              <a:t>ovzduší</a:t>
            </a:r>
            <a:r>
              <a:rPr lang="en-US" dirty="0"/>
              <a:t> </a:t>
            </a:r>
            <a:r>
              <a:rPr lang="en-US" dirty="0" err="1"/>
              <a:t>má</a:t>
            </a:r>
            <a:r>
              <a:rPr lang="en-US" dirty="0"/>
              <a:t> </a:t>
            </a:r>
            <a:r>
              <a:rPr lang="en-US" dirty="0" err="1"/>
              <a:t>zásadní</a:t>
            </a:r>
            <a:r>
              <a:rPr lang="en-US" dirty="0"/>
              <a:t> </a:t>
            </a:r>
            <a:r>
              <a:rPr lang="en-US" dirty="0" err="1"/>
              <a:t>roli</a:t>
            </a:r>
            <a:r>
              <a:rPr lang="en-US" dirty="0"/>
              <a:t> pro </a:t>
            </a:r>
            <a:r>
              <a:rPr lang="en-US" dirty="0" err="1"/>
              <a:t>fungování</a:t>
            </a:r>
            <a:r>
              <a:rPr lang="en-US" dirty="0"/>
              <a:t> </a:t>
            </a:r>
            <a:r>
              <a:rPr lang="en-US" dirty="0" err="1"/>
              <a:t>naší</a:t>
            </a:r>
            <a:r>
              <a:rPr lang="en-US" dirty="0"/>
              <a:t> </a:t>
            </a:r>
            <a:r>
              <a:rPr lang="en-US" dirty="0" err="1"/>
              <a:t>společnosti</a:t>
            </a:r>
            <a:r>
              <a:rPr lang="en-US" dirty="0"/>
              <a:t>.</a:t>
            </a:r>
            <a:endParaRPr lang="cs-CZ" dirty="0"/>
          </a:p>
        </p:txBody>
      </p:sp>
      <p:pic>
        <p:nvPicPr>
          <p:cNvPr id="2052" name="Picture 4" descr="Life-Saving Facts About Heart Attack ...">
            <a:extLst>
              <a:ext uri="{FF2B5EF4-FFF2-40B4-BE49-F238E27FC236}">
                <a16:creationId xmlns:a16="http://schemas.microsoft.com/office/drawing/2014/main" id="{629F155C-2D08-D342-C714-063F50E740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382149" y="2099199"/>
            <a:ext cx="2458325" cy="1633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lding Your Breath To Avoid COVID">
            <a:extLst>
              <a:ext uri="{FF2B5EF4-FFF2-40B4-BE49-F238E27FC236}">
                <a16:creationId xmlns:a16="http://schemas.microsoft.com/office/drawing/2014/main" id="{32FEBD4A-F4FC-9BF0-04AF-A4E720483B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91" t="10865" r="-1155"/>
          <a:stretch/>
        </p:blipFill>
        <p:spPr bwMode="auto">
          <a:xfrm>
            <a:off x="9382149" y="633162"/>
            <a:ext cx="2458323" cy="14116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een swimming pool">
            <a:extLst>
              <a:ext uri="{FF2B5EF4-FFF2-40B4-BE49-F238E27FC236}">
                <a16:creationId xmlns:a16="http://schemas.microsoft.com/office/drawing/2014/main" id="{BFEB6672-A6C6-EE7E-185A-49E785639B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
          <a:stretch/>
        </p:blipFill>
        <p:spPr bwMode="auto">
          <a:xfrm>
            <a:off x="9382148" y="3790290"/>
            <a:ext cx="2469673" cy="12567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lakát Law Legal System Justice Crime ...">
            <a:extLst>
              <a:ext uri="{FF2B5EF4-FFF2-40B4-BE49-F238E27FC236}">
                <a16:creationId xmlns:a16="http://schemas.microsoft.com/office/drawing/2014/main" id="{707EDF86-303B-D141-8927-A0C3BB51E5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338" t="2152" r="2775"/>
          <a:stretch/>
        </p:blipFill>
        <p:spPr bwMode="auto">
          <a:xfrm>
            <a:off x="9382148" y="5113883"/>
            <a:ext cx="2469673"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0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 Sparkler Firework Light Question Punctuation Mark Stock Photos,  Pictures &amp; Royalty-Free Images - iStock">
            <a:extLst>
              <a:ext uri="{FF2B5EF4-FFF2-40B4-BE49-F238E27FC236}">
                <a16:creationId xmlns:a16="http://schemas.microsoft.com/office/drawing/2014/main" id="{1AF49019-7F57-85B7-79C5-C11E373F52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75" t="9510" r="53263"/>
          <a:stretch/>
        </p:blipFill>
        <p:spPr bwMode="auto">
          <a:xfrm>
            <a:off x="9685161" y="233461"/>
            <a:ext cx="1546496" cy="46504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10+ Sparkler Firework Light Question Punctuation Mark Stock Photos,  Pictures &amp; Royalty-Free Images - iStock">
            <a:extLst>
              <a:ext uri="{FF2B5EF4-FFF2-40B4-BE49-F238E27FC236}">
                <a16:creationId xmlns:a16="http://schemas.microsoft.com/office/drawing/2014/main" id="{19D595D2-22C7-5AAD-9B15-0EA06E5AD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75" t="9510" r="53263"/>
          <a:stretch/>
        </p:blipFill>
        <p:spPr bwMode="auto">
          <a:xfrm>
            <a:off x="740924" y="433721"/>
            <a:ext cx="1546495" cy="465047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10+ Sparkler Firework Light Question Punctuation Mark Stock Photos,  Pictures &amp; Royalty-Free Images - iStock">
            <a:extLst>
              <a:ext uri="{FF2B5EF4-FFF2-40B4-BE49-F238E27FC236}">
                <a16:creationId xmlns:a16="http://schemas.microsoft.com/office/drawing/2014/main" id="{464C3DF1-977F-7ECC-6091-7724F643EA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39" t="9510" r="24597"/>
          <a:stretch/>
        </p:blipFill>
        <p:spPr bwMode="auto">
          <a:xfrm>
            <a:off x="3922472" y="4552755"/>
            <a:ext cx="1184353" cy="230524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10+ Sparkler Firework Light Question Punctuation Mark Stock Photos,  Pictures &amp; Royalty-Free Images - iStock">
            <a:extLst>
              <a:ext uri="{FF2B5EF4-FFF2-40B4-BE49-F238E27FC236}">
                <a16:creationId xmlns:a16="http://schemas.microsoft.com/office/drawing/2014/main" id="{059FFAC4-DDD1-1CF2-C57E-F042BF815A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39" t="9510" r="24597"/>
          <a:stretch/>
        </p:blipFill>
        <p:spPr bwMode="auto">
          <a:xfrm>
            <a:off x="7390221" y="4552755"/>
            <a:ext cx="1210378" cy="2305245"/>
          </a:xfrm>
          <a:prstGeom prst="rect">
            <a:avLst/>
          </a:prstGeom>
          <a:noFill/>
          <a:extLst>
            <a:ext uri="{909E8E84-426E-40DD-AFC4-6F175D3DCCD1}">
              <a14:hiddenFill xmlns:a14="http://schemas.microsoft.com/office/drawing/2010/main">
                <a:solidFill>
                  <a:srgbClr val="FFFFFF"/>
                </a:solidFill>
              </a14:hiddenFill>
            </a:ext>
          </a:extLst>
        </p:spPr>
      </p:pic>
      <p:sp>
        <p:nvSpPr>
          <p:cNvPr id="56" name="TextovéPole 55">
            <a:extLst>
              <a:ext uri="{FF2B5EF4-FFF2-40B4-BE49-F238E27FC236}">
                <a16:creationId xmlns:a16="http://schemas.microsoft.com/office/drawing/2014/main" id="{D967F765-5015-F852-FC28-FFBA1BC753F8}"/>
              </a:ext>
            </a:extLst>
          </p:cNvPr>
          <p:cNvSpPr txBox="1"/>
          <p:nvPr/>
        </p:nvSpPr>
        <p:spPr>
          <a:xfrm>
            <a:off x="5009901" y="5084198"/>
            <a:ext cx="2591515" cy="1323439"/>
          </a:xfrm>
          <a:prstGeom prst="rect">
            <a:avLst/>
          </a:prstGeom>
          <a:noFill/>
        </p:spPr>
        <p:txBody>
          <a:bodyPr wrap="square" rtlCol="0">
            <a:spAutoFit/>
          </a:bodyPr>
          <a:lstStyle>
            <a:defPPr>
              <a:defRPr lang="en-US"/>
            </a:defPPr>
            <a:lvl1pPr algn="ctr">
              <a:defRPr sz="9600">
                <a:solidFill>
                  <a:srgbClr val="F4D1C0"/>
                </a:solidFill>
                <a:effectLst>
                  <a:glow rad="101600">
                    <a:srgbClr val="C2701A"/>
                  </a:glow>
                </a:effectLst>
              </a:defRPr>
            </a:lvl1pPr>
          </a:lstStyle>
          <a:p>
            <a:r>
              <a:rPr lang="cs-CZ" sz="4000" dirty="0"/>
              <a:t>Zapálené dotazy</a:t>
            </a:r>
          </a:p>
        </p:txBody>
      </p:sp>
      <p:sp>
        <p:nvSpPr>
          <p:cNvPr id="57" name="TextovéPole 56">
            <a:extLst>
              <a:ext uri="{FF2B5EF4-FFF2-40B4-BE49-F238E27FC236}">
                <a16:creationId xmlns:a16="http://schemas.microsoft.com/office/drawing/2014/main" id="{2F607115-9DC1-2525-0F0E-27CAE2FDB679}"/>
              </a:ext>
            </a:extLst>
          </p:cNvPr>
          <p:cNvSpPr txBox="1"/>
          <p:nvPr/>
        </p:nvSpPr>
        <p:spPr>
          <a:xfrm>
            <a:off x="2022375" y="613916"/>
            <a:ext cx="7882206" cy="3701398"/>
          </a:xfrm>
          <a:prstGeom prst="rect">
            <a:avLst/>
          </a:prstGeom>
          <a:noFill/>
        </p:spPr>
        <p:txBody>
          <a:bodyPr wrap="square" rtlCol="0">
            <a:spAutoFit/>
          </a:bodyPr>
          <a:lstStyle/>
          <a:p>
            <a:pPr algn="ctr">
              <a:lnSpc>
                <a:spcPts val="14000"/>
              </a:lnSpc>
            </a:pPr>
            <a:r>
              <a:rPr lang="cs-CZ" sz="13800" dirty="0">
                <a:solidFill>
                  <a:srgbClr val="F4D1C0"/>
                </a:solidFill>
                <a:effectLst>
                  <a:glow rad="101600">
                    <a:srgbClr val="C2701A"/>
                  </a:glow>
                </a:effectLst>
              </a:rPr>
              <a:t>Děkuji za pozornost</a:t>
            </a:r>
          </a:p>
        </p:txBody>
      </p:sp>
    </p:spTree>
    <p:extLst>
      <p:ext uri="{BB962C8B-B14F-4D97-AF65-F5344CB8AC3E}">
        <p14:creationId xmlns:p14="http://schemas.microsoft.com/office/powerpoint/2010/main" val="396655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B90BDE3-8911-EF7A-579F-6403E71B2B12}"/>
              </a:ext>
            </a:extLst>
          </p:cNvPr>
          <p:cNvSpPr txBox="1"/>
          <p:nvPr/>
        </p:nvSpPr>
        <p:spPr>
          <a:xfrm>
            <a:off x="-31223" y="5075146"/>
            <a:ext cx="3202063" cy="584775"/>
          </a:xfrm>
          <a:prstGeom prst="rect">
            <a:avLst/>
          </a:prstGeom>
          <a:noFill/>
        </p:spPr>
        <p:txBody>
          <a:bodyPr wrap="square">
            <a:spAutoFit/>
          </a:bodyPr>
          <a:lstStyle/>
          <a:p>
            <a:pPr algn="ctr"/>
            <a:r>
              <a:rPr lang="cs-CZ" sz="1600" dirty="0"/>
              <a:t>https://ehs.princeton.edu/news/fireworks-are-not-toys-celebrate-safely</a:t>
            </a:r>
          </a:p>
        </p:txBody>
      </p:sp>
      <p:sp>
        <p:nvSpPr>
          <p:cNvPr id="22" name="TextovéPole 21">
            <a:extLst>
              <a:ext uri="{FF2B5EF4-FFF2-40B4-BE49-F238E27FC236}">
                <a16:creationId xmlns:a16="http://schemas.microsoft.com/office/drawing/2014/main" id="{CE2D2A1A-96BA-B6A1-9173-CC74BB1A8C9B}"/>
              </a:ext>
            </a:extLst>
          </p:cNvPr>
          <p:cNvSpPr txBox="1"/>
          <p:nvPr/>
        </p:nvSpPr>
        <p:spPr>
          <a:xfrm>
            <a:off x="5491426" y="5034646"/>
            <a:ext cx="3882903" cy="584775"/>
          </a:xfrm>
          <a:prstGeom prst="rect">
            <a:avLst/>
          </a:prstGeom>
          <a:noFill/>
        </p:spPr>
        <p:txBody>
          <a:bodyPr wrap="square">
            <a:spAutoFit/>
          </a:bodyPr>
          <a:lstStyle/>
          <a:p>
            <a:pPr algn="ctr"/>
            <a:r>
              <a:rPr lang="en-US" sz="1600" dirty="0"/>
              <a:t>The air we breathe: The state of Minnesota’s air quality</a:t>
            </a:r>
            <a:r>
              <a:rPr lang="cs-CZ" sz="1600" dirty="0"/>
              <a:t>,</a:t>
            </a:r>
            <a:r>
              <a:rPr lang="en-US" sz="1600" dirty="0"/>
              <a:t> 2017</a:t>
            </a:r>
            <a:endParaRPr lang="cs-CZ" sz="1600" dirty="0"/>
          </a:p>
        </p:txBody>
      </p:sp>
      <p:sp>
        <p:nvSpPr>
          <p:cNvPr id="2" name="Nadpis 1">
            <a:extLst>
              <a:ext uri="{FF2B5EF4-FFF2-40B4-BE49-F238E27FC236}">
                <a16:creationId xmlns:a16="http://schemas.microsoft.com/office/drawing/2014/main" id="{5315F624-1F22-4FA3-9CBA-1E82E1E46A9D}"/>
              </a:ext>
            </a:extLst>
          </p:cNvPr>
          <p:cNvSpPr>
            <a:spLocks noGrp="1"/>
          </p:cNvSpPr>
          <p:nvPr>
            <p:ph type="title"/>
          </p:nvPr>
        </p:nvSpPr>
        <p:spPr>
          <a:xfrm>
            <a:off x="0" y="-222644"/>
            <a:ext cx="12192000" cy="1325563"/>
          </a:xfrm>
        </p:spPr>
        <p:txBody>
          <a:bodyPr/>
          <a:lstStyle/>
          <a:p>
            <a:pPr algn="ctr"/>
            <a:r>
              <a:rPr lang="cs-CZ" b="1" i="1" dirty="0">
                <a:effectLst>
                  <a:outerShdw blurRad="76200" dist="38100" dir="2700000" algn="tl" rotWithShape="0">
                    <a:srgbClr val="FF0000"/>
                  </a:outerShdw>
                </a:effectLst>
              </a:rPr>
              <a:t>Zdravotní rizika ohňostrojů </a:t>
            </a:r>
          </a:p>
        </p:txBody>
      </p:sp>
      <p:pic>
        <p:nvPicPr>
          <p:cNvPr id="10242" name="Picture 2" descr="Není k dispozici žádný popis fotky.">
            <a:extLst>
              <a:ext uri="{FF2B5EF4-FFF2-40B4-BE49-F238E27FC236}">
                <a16:creationId xmlns:a16="http://schemas.microsoft.com/office/drawing/2014/main" id="{61454DCC-CEA9-C9CC-8E25-EDDDDD6CE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21" y="1312819"/>
            <a:ext cx="2683097" cy="3762749"/>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ree Photo | Colleagues dancing in confetti at new years party">
            <a:extLst>
              <a:ext uri="{FF2B5EF4-FFF2-40B4-BE49-F238E27FC236}">
                <a16:creationId xmlns:a16="http://schemas.microsoft.com/office/drawing/2014/main" id="{5AE03150-7FD8-2343-AFD2-E8E8EC5DB4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44" r="36650" b="5207"/>
          <a:stretch/>
        </p:blipFill>
        <p:spPr bwMode="auto">
          <a:xfrm>
            <a:off x="9683286" y="2946411"/>
            <a:ext cx="2396398" cy="222573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The best New Year's Eve parties and events for kids">
            <a:extLst>
              <a:ext uri="{FF2B5EF4-FFF2-40B4-BE49-F238E27FC236}">
                <a16:creationId xmlns:a16="http://schemas.microsoft.com/office/drawing/2014/main" id="{85F1EDD1-2713-81E1-034E-481435F6BD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8875" y="1312819"/>
            <a:ext cx="2444323" cy="156140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Seniors celebrate the new year · Buckner International">
            <a:extLst>
              <a:ext uri="{FF2B5EF4-FFF2-40B4-BE49-F238E27FC236}">
                <a16:creationId xmlns:a16="http://schemas.microsoft.com/office/drawing/2014/main" id="{1CF232C7-CD5E-4AAC-311B-C15E1EF63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6800" y="5270003"/>
            <a:ext cx="2396398" cy="1492173"/>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a:extLst>
              <a:ext uri="{FF2B5EF4-FFF2-40B4-BE49-F238E27FC236}">
                <a16:creationId xmlns:a16="http://schemas.microsoft.com/office/drawing/2014/main" id="{53F52B23-DD0F-E152-D1FA-45BC1A99D9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97" r="19927"/>
          <a:stretch/>
        </p:blipFill>
        <p:spPr bwMode="auto">
          <a:xfrm>
            <a:off x="2712927" y="1312819"/>
            <a:ext cx="2618109" cy="3757413"/>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a:extLst>
              <a:ext uri="{FF2B5EF4-FFF2-40B4-BE49-F238E27FC236}">
                <a16:creationId xmlns:a16="http://schemas.microsoft.com/office/drawing/2014/main" id="{1E78D8EC-066A-7613-9326-FC9EF34DB964}"/>
              </a:ext>
            </a:extLst>
          </p:cNvPr>
          <p:cNvSpPr/>
          <p:nvPr/>
        </p:nvSpPr>
        <p:spPr>
          <a:xfrm flipH="1" flipV="1">
            <a:off x="2105246" y="2882693"/>
            <a:ext cx="2325157" cy="792000"/>
          </a:xfrm>
          <a:prstGeom prst="rightArrow">
            <a:avLst/>
          </a:prstGeom>
          <a:solidFill>
            <a:srgbClr val="FA0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pic>
        <p:nvPicPr>
          <p:cNvPr id="14" name="Obrázek 13">
            <a:extLst>
              <a:ext uri="{FF2B5EF4-FFF2-40B4-BE49-F238E27FC236}">
                <a16:creationId xmlns:a16="http://schemas.microsoft.com/office/drawing/2014/main" id="{27D76A0E-3902-3E9C-B66A-0BC586A4F31F}"/>
              </a:ext>
            </a:extLst>
          </p:cNvPr>
          <p:cNvPicPr>
            <a:picLocks noChangeAspect="1"/>
          </p:cNvPicPr>
          <p:nvPr/>
        </p:nvPicPr>
        <p:blipFill rotWithShape="1">
          <a:blip r:embed="rId8"/>
          <a:srcRect l="37613" t="38214" r="34015" b="21180"/>
          <a:stretch/>
        </p:blipFill>
        <p:spPr>
          <a:xfrm>
            <a:off x="5172301" y="1302609"/>
            <a:ext cx="4425203" cy="3748404"/>
          </a:xfrm>
          <a:prstGeom prst="rect">
            <a:avLst/>
          </a:prstGeom>
        </p:spPr>
      </p:pic>
      <p:sp>
        <p:nvSpPr>
          <p:cNvPr id="8" name="Šipka: doprava 7">
            <a:extLst>
              <a:ext uri="{FF2B5EF4-FFF2-40B4-BE49-F238E27FC236}">
                <a16:creationId xmlns:a16="http://schemas.microsoft.com/office/drawing/2014/main" id="{2C1A1E3E-9BE4-BC19-AEF8-6C8F14FEC65F}"/>
              </a:ext>
            </a:extLst>
          </p:cNvPr>
          <p:cNvSpPr/>
          <p:nvPr/>
        </p:nvSpPr>
        <p:spPr>
          <a:xfrm flipH="1">
            <a:off x="9206118" y="2968760"/>
            <a:ext cx="720000" cy="781748"/>
          </a:xfrm>
          <a:prstGeom prst="rightArrow">
            <a:avLst/>
          </a:prstGeom>
          <a:solidFill>
            <a:srgbClr val="FA0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7" name="Šipka: doprava 6">
            <a:extLst>
              <a:ext uri="{FF2B5EF4-FFF2-40B4-BE49-F238E27FC236}">
                <a16:creationId xmlns:a16="http://schemas.microsoft.com/office/drawing/2014/main" id="{3137AC54-68F0-7F37-C6B1-8261A4612B18}"/>
              </a:ext>
            </a:extLst>
          </p:cNvPr>
          <p:cNvSpPr/>
          <p:nvPr/>
        </p:nvSpPr>
        <p:spPr>
          <a:xfrm>
            <a:off x="4919192" y="1421809"/>
            <a:ext cx="720000" cy="781748"/>
          </a:xfrm>
          <a:prstGeom prst="rightArrow">
            <a:avLst/>
          </a:prstGeom>
          <a:solidFill>
            <a:srgbClr val="FA0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9" name="TextovéPole 28">
            <a:extLst>
              <a:ext uri="{FF2B5EF4-FFF2-40B4-BE49-F238E27FC236}">
                <a16:creationId xmlns:a16="http://schemas.microsoft.com/office/drawing/2014/main" id="{34172A62-D494-E626-E7D1-DD361AAFF03A}"/>
              </a:ext>
            </a:extLst>
          </p:cNvPr>
          <p:cNvSpPr txBox="1"/>
          <p:nvPr/>
        </p:nvSpPr>
        <p:spPr>
          <a:xfrm>
            <a:off x="284306" y="6475659"/>
            <a:ext cx="8058270" cy="461665"/>
          </a:xfrm>
          <a:prstGeom prst="rect">
            <a:avLst/>
          </a:prstGeom>
          <a:noFill/>
        </p:spPr>
        <p:txBody>
          <a:bodyPr wrap="square">
            <a:spAutoFit/>
          </a:bodyPr>
          <a:lstStyle/>
          <a:p>
            <a:pPr algn="ctr"/>
            <a:r>
              <a:rPr lang="cs-CZ" sz="2400" dirty="0">
                <a:solidFill>
                  <a:srgbClr val="FF0000"/>
                </a:solidFill>
              </a:rPr>
              <a:t>Kontaminace složek životního prostředí</a:t>
            </a:r>
            <a:r>
              <a:rPr lang="en-US" sz="2400" dirty="0">
                <a:solidFill>
                  <a:srgbClr val="FF0000"/>
                </a:solidFill>
              </a:rPr>
              <a:t> </a:t>
            </a:r>
            <a:endParaRPr lang="cs-CZ" sz="2400" dirty="0">
              <a:solidFill>
                <a:srgbClr val="FF0000"/>
              </a:solidFill>
            </a:endParaRPr>
          </a:p>
        </p:txBody>
      </p:sp>
      <p:sp>
        <p:nvSpPr>
          <p:cNvPr id="30" name="TextovéPole 29">
            <a:extLst>
              <a:ext uri="{FF2B5EF4-FFF2-40B4-BE49-F238E27FC236}">
                <a16:creationId xmlns:a16="http://schemas.microsoft.com/office/drawing/2014/main" id="{66F9F679-8B26-36F0-F59F-F7E98F045742}"/>
              </a:ext>
            </a:extLst>
          </p:cNvPr>
          <p:cNvSpPr txBox="1"/>
          <p:nvPr/>
        </p:nvSpPr>
        <p:spPr>
          <a:xfrm>
            <a:off x="1368226" y="912988"/>
            <a:ext cx="1918245" cy="369332"/>
          </a:xfrm>
          <a:prstGeom prst="rect">
            <a:avLst/>
          </a:prstGeom>
          <a:noFill/>
        </p:spPr>
        <p:txBody>
          <a:bodyPr wrap="square" rtlCol="0">
            <a:spAutoFit/>
          </a:bodyPr>
          <a:lstStyle/>
          <a:p>
            <a:r>
              <a:rPr lang="en-US" dirty="0" err="1"/>
              <a:t>Dobře</a:t>
            </a:r>
            <a:r>
              <a:rPr lang="en-US" dirty="0"/>
              <a:t> z</a:t>
            </a:r>
            <a:r>
              <a:rPr lang="cs-CZ" dirty="0" err="1"/>
              <a:t>námá</a:t>
            </a:r>
            <a:endParaRPr lang="cs-CZ" dirty="0"/>
          </a:p>
        </p:txBody>
      </p:sp>
      <p:sp>
        <p:nvSpPr>
          <p:cNvPr id="31" name="TextovéPole 30">
            <a:extLst>
              <a:ext uri="{FF2B5EF4-FFF2-40B4-BE49-F238E27FC236}">
                <a16:creationId xmlns:a16="http://schemas.microsoft.com/office/drawing/2014/main" id="{0232E16B-40CE-C155-89F7-65BD9FB9506F}"/>
              </a:ext>
            </a:extLst>
          </p:cNvPr>
          <p:cNvSpPr txBox="1"/>
          <p:nvPr/>
        </p:nvSpPr>
        <p:spPr>
          <a:xfrm>
            <a:off x="5150298" y="934316"/>
            <a:ext cx="4737659" cy="369332"/>
          </a:xfrm>
          <a:prstGeom prst="rect">
            <a:avLst/>
          </a:prstGeom>
          <a:noFill/>
        </p:spPr>
        <p:txBody>
          <a:bodyPr wrap="square" rtlCol="0">
            <a:spAutoFit/>
          </a:bodyPr>
          <a:lstStyle/>
          <a:p>
            <a:r>
              <a:rPr lang="cs-CZ" dirty="0"/>
              <a:t>Méně známá </a:t>
            </a:r>
            <a:r>
              <a:rPr lang="en-US" dirty="0"/>
              <a:t>(</a:t>
            </a:r>
            <a:r>
              <a:rPr lang="cs-CZ" dirty="0" err="1"/>
              <a:t>podceňovan</a:t>
            </a:r>
            <a:r>
              <a:rPr lang="en-US" dirty="0"/>
              <a:t>á)</a:t>
            </a:r>
            <a:endParaRPr lang="cs-CZ" dirty="0"/>
          </a:p>
        </p:txBody>
      </p:sp>
      <p:cxnSp>
        <p:nvCxnSpPr>
          <p:cNvPr id="34" name="Přímá spojnice se šipkou 33">
            <a:extLst>
              <a:ext uri="{FF2B5EF4-FFF2-40B4-BE49-F238E27FC236}">
                <a16:creationId xmlns:a16="http://schemas.microsoft.com/office/drawing/2014/main" id="{61625C60-E708-7E45-6940-7F6FE4B9A72E}"/>
              </a:ext>
            </a:extLst>
          </p:cNvPr>
          <p:cNvCxnSpPr>
            <a:cxnSpLocks/>
          </p:cNvCxnSpPr>
          <p:nvPr/>
        </p:nvCxnSpPr>
        <p:spPr>
          <a:xfrm flipH="1">
            <a:off x="2811950" y="789084"/>
            <a:ext cx="1276178" cy="290081"/>
          </a:xfrm>
          <a:prstGeom prst="straightConnector1">
            <a:avLst/>
          </a:prstGeom>
          <a:ln>
            <a:solidFill>
              <a:srgbClr val="FA030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a:extLst>
              <a:ext uri="{FF2B5EF4-FFF2-40B4-BE49-F238E27FC236}">
                <a16:creationId xmlns:a16="http://schemas.microsoft.com/office/drawing/2014/main" id="{41B554A3-AB9A-62CF-24B6-393F4C0C89A4}"/>
              </a:ext>
            </a:extLst>
          </p:cNvPr>
          <p:cNvCxnSpPr>
            <a:cxnSpLocks/>
          </p:cNvCxnSpPr>
          <p:nvPr/>
        </p:nvCxnSpPr>
        <p:spPr>
          <a:xfrm>
            <a:off x="4071017" y="776037"/>
            <a:ext cx="1079281" cy="226861"/>
          </a:xfrm>
          <a:prstGeom prst="straightConnector1">
            <a:avLst/>
          </a:prstGeom>
          <a:ln>
            <a:solidFill>
              <a:srgbClr val="FA0307"/>
            </a:solidFill>
            <a:tailEnd type="triangle"/>
          </a:ln>
        </p:spPr>
        <p:style>
          <a:lnRef idx="1">
            <a:schemeClr val="accent1"/>
          </a:lnRef>
          <a:fillRef idx="0">
            <a:schemeClr val="accent1"/>
          </a:fillRef>
          <a:effectRef idx="0">
            <a:schemeClr val="accent1"/>
          </a:effectRef>
          <a:fontRef idx="minor">
            <a:schemeClr val="tx1"/>
          </a:fontRef>
        </p:style>
      </p:cxnSp>
      <p:sp>
        <p:nvSpPr>
          <p:cNvPr id="4" name="Obdélník 3">
            <a:extLst>
              <a:ext uri="{FF2B5EF4-FFF2-40B4-BE49-F238E27FC236}">
                <a16:creationId xmlns:a16="http://schemas.microsoft.com/office/drawing/2014/main" id="{ACC5190D-17D0-71F5-BB5F-C6698D7D120F}"/>
              </a:ext>
            </a:extLst>
          </p:cNvPr>
          <p:cNvSpPr/>
          <p:nvPr/>
        </p:nvSpPr>
        <p:spPr>
          <a:xfrm>
            <a:off x="0" y="5109131"/>
            <a:ext cx="9499600" cy="515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Involuntary Generic Others icon">
            <a:extLst>
              <a:ext uri="{FF2B5EF4-FFF2-40B4-BE49-F238E27FC236}">
                <a16:creationId xmlns:a16="http://schemas.microsoft.com/office/drawing/2014/main" id="{31DA6E24-46C2-685F-8A88-6ED513158132}"/>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50212" y="4261050"/>
            <a:ext cx="2407897" cy="2702368"/>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Volunteer Clipart Free, Transparent PNG Clipart Images Free Download , Page  2 - ClipartMax">
            <a:extLst>
              <a:ext uri="{FF2B5EF4-FFF2-40B4-BE49-F238E27FC236}">
                <a16:creationId xmlns:a16="http://schemas.microsoft.com/office/drawing/2014/main" id="{B09F2665-4B5B-12AD-1803-C2C712C02ABF}"/>
              </a:ext>
            </a:extLst>
          </p:cNvPr>
          <p:cNvPicPr>
            <a:picLocks noChangeAspect="1" noChangeArrowheads="1"/>
          </p:cNvPicPr>
          <p:nvPr/>
        </p:nvPicPr>
        <p:blipFill rotWithShape="1">
          <a:blip r:embed="rId10">
            <a:duotone>
              <a:schemeClr val="accent4">
                <a:shade val="45000"/>
                <a:satMod val="135000"/>
              </a:schemeClr>
              <a:prstClr val="white"/>
            </a:duotone>
            <a:extLst>
              <a:ext uri="{BEBA8EAE-BF5A-486C-A8C5-ECC9F3942E4B}">
                <a14:imgProps xmlns:a14="http://schemas.microsoft.com/office/drawing/2010/main">
                  <a14:imgLayer r:embed="rId11">
                    <a14:imgEffect>
                      <a14:backgroundRemoval t="5858" b="95397" l="10000" r="90000">
                        <a14:foregroundMark x1="49333" y1="11297" x2="49333" y2="11297"/>
                        <a14:foregroundMark x1="44000" y1="94979" x2="44000" y2="94979"/>
                        <a14:foregroundMark x1="34000" y1="6276" x2="34000" y2="6276"/>
                        <a14:foregroundMark x1="52667" y1="95397" x2="52667" y2="95397"/>
                      </a14:backgroundRemoval>
                    </a14:imgEffect>
                    <a14:imgEffect>
                      <a14:colorTemperature colorTemp="1500"/>
                    </a14:imgEffect>
                    <a14:imgEffect>
                      <a14:saturation sat="400000"/>
                    </a14:imgEffect>
                  </a14:imgLayer>
                </a14:imgProps>
              </a:ext>
              <a:ext uri="{28A0092B-C50C-407E-A947-70E740481C1C}">
                <a14:useLocalDpi xmlns:a14="http://schemas.microsoft.com/office/drawing/2010/main" val="0"/>
              </a:ext>
            </a:extLst>
          </a:blip>
          <a:srcRect l="28193" r="34953"/>
          <a:stretch/>
        </p:blipFill>
        <p:spPr bwMode="auto">
          <a:xfrm>
            <a:off x="101514" y="4495485"/>
            <a:ext cx="1188696" cy="2374813"/>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33,300+ Farm Landscape Stock Illustrations, Royalty-Free Vector Graphics &amp; Clip  Art - iStock | Australian farm landscape, Dairy farm landscape, Farm  landscape illustration">
            <a:extLst>
              <a:ext uri="{FF2B5EF4-FFF2-40B4-BE49-F238E27FC236}">
                <a16:creationId xmlns:a16="http://schemas.microsoft.com/office/drawing/2014/main" id="{9D657CA5-A508-9B78-C304-58286D9FD34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993" b="36249"/>
          <a:stretch/>
        </p:blipFill>
        <p:spPr bwMode="auto">
          <a:xfrm>
            <a:off x="1318583" y="5612234"/>
            <a:ext cx="5829300" cy="876635"/>
          </a:xfrm>
          <a:prstGeom prst="rect">
            <a:avLst/>
          </a:prstGeom>
          <a:noFill/>
          <a:extLst>
            <a:ext uri="{909E8E84-426E-40DD-AFC4-6F175D3DCCD1}">
              <a14:hiddenFill xmlns:a14="http://schemas.microsoft.com/office/drawing/2010/main">
                <a:solidFill>
                  <a:srgbClr val="FFFFFF"/>
                </a:solidFill>
              </a14:hiddenFill>
            </a:ext>
          </a:extLst>
        </p:spPr>
      </p:pic>
      <p:sp>
        <p:nvSpPr>
          <p:cNvPr id="18" name="Šipka: doprava 17">
            <a:extLst>
              <a:ext uri="{FF2B5EF4-FFF2-40B4-BE49-F238E27FC236}">
                <a16:creationId xmlns:a16="http://schemas.microsoft.com/office/drawing/2014/main" id="{3B25FA3E-FEF1-2624-1F5B-BA4FCD73F2BE}"/>
              </a:ext>
            </a:extLst>
          </p:cNvPr>
          <p:cNvSpPr/>
          <p:nvPr/>
        </p:nvSpPr>
        <p:spPr>
          <a:xfrm rot="5901580">
            <a:off x="3229747" y="5211113"/>
            <a:ext cx="1736645" cy="78174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0" name="Šipka: doprava 19">
            <a:extLst>
              <a:ext uri="{FF2B5EF4-FFF2-40B4-BE49-F238E27FC236}">
                <a16:creationId xmlns:a16="http://schemas.microsoft.com/office/drawing/2014/main" id="{04590AE7-6D66-E9A9-D8A5-05820EA03E2E}"/>
              </a:ext>
            </a:extLst>
          </p:cNvPr>
          <p:cNvSpPr/>
          <p:nvPr/>
        </p:nvSpPr>
        <p:spPr>
          <a:xfrm rot="8207236">
            <a:off x="1804285" y="5158064"/>
            <a:ext cx="2414734" cy="78174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1" name="Šipka: doprava 20">
            <a:extLst>
              <a:ext uri="{FF2B5EF4-FFF2-40B4-BE49-F238E27FC236}">
                <a16:creationId xmlns:a16="http://schemas.microsoft.com/office/drawing/2014/main" id="{3D4B505C-9875-F204-802F-A5CBB9545368}"/>
              </a:ext>
            </a:extLst>
          </p:cNvPr>
          <p:cNvSpPr/>
          <p:nvPr/>
        </p:nvSpPr>
        <p:spPr>
          <a:xfrm rot="14254792" flipH="1">
            <a:off x="4086343" y="5110812"/>
            <a:ext cx="1887469" cy="78174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8" name="Obdélník 37">
            <a:extLst>
              <a:ext uri="{FF2B5EF4-FFF2-40B4-BE49-F238E27FC236}">
                <a16:creationId xmlns:a16="http://schemas.microsoft.com/office/drawing/2014/main" id="{E8E5B755-8475-FBA0-0643-F01B0F06FD36}"/>
              </a:ext>
            </a:extLst>
          </p:cNvPr>
          <p:cNvSpPr/>
          <p:nvPr/>
        </p:nvSpPr>
        <p:spPr>
          <a:xfrm>
            <a:off x="3522092" y="4495485"/>
            <a:ext cx="1321595" cy="35851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400" dirty="0"/>
              <a:t>Depozice</a:t>
            </a:r>
          </a:p>
        </p:txBody>
      </p:sp>
      <p:sp>
        <p:nvSpPr>
          <p:cNvPr id="24" name="TextovéPole 23">
            <a:extLst>
              <a:ext uri="{FF2B5EF4-FFF2-40B4-BE49-F238E27FC236}">
                <a16:creationId xmlns:a16="http://schemas.microsoft.com/office/drawing/2014/main" id="{AAEB929F-8AE0-F56D-0E0C-5CA0CA961EF9}"/>
              </a:ext>
            </a:extLst>
          </p:cNvPr>
          <p:cNvSpPr txBox="1"/>
          <p:nvPr/>
        </p:nvSpPr>
        <p:spPr>
          <a:xfrm rot="16732382">
            <a:off x="2145454" y="5369201"/>
            <a:ext cx="3882903" cy="461665"/>
          </a:xfrm>
          <a:prstGeom prst="rect">
            <a:avLst/>
          </a:prstGeom>
          <a:noFill/>
        </p:spPr>
        <p:txBody>
          <a:bodyPr wrap="square">
            <a:spAutoFit/>
          </a:bodyPr>
          <a:lstStyle/>
          <a:p>
            <a:pPr algn="ctr"/>
            <a:r>
              <a:rPr lang="cs-CZ" sz="2400" dirty="0"/>
              <a:t>do vegetace</a:t>
            </a:r>
          </a:p>
        </p:txBody>
      </p:sp>
      <p:sp>
        <p:nvSpPr>
          <p:cNvPr id="16" name="TextovéPole 15">
            <a:extLst>
              <a:ext uri="{FF2B5EF4-FFF2-40B4-BE49-F238E27FC236}">
                <a16:creationId xmlns:a16="http://schemas.microsoft.com/office/drawing/2014/main" id="{6D3640C2-91BC-2A5E-F576-DBED5A19F6B0}"/>
              </a:ext>
            </a:extLst>
          </p:cNvPr>
          <p:cNvSpPr txBox="1"/>
          <p:nvPr/>
        </p:nvSpPr>
        <p:spPr>
          <a:xfrm rot="18994015">
            <a:off x="1628047" y="5128897"/>
            <a:ext cx="3120730" cy="461665"/>
          </a:xfrm>
          <a:prstGeom prst="rect">
            <a:avLst/>
          </a:prstGeom>
          <a:noFill/>
        </p:spPr>
        <p:txBody>
          <a:bodyPr wrap="square">
            <a:spAutoFit/>
          </a:bodyPr>
          <a:lstStyle/>
          <a:p>
            <a:pPr algn="ctr"/>
            <a:r>
              <a:rPr lang="cs-CZ" sz="2400" dirty="0"/>
              <a:t>do půdy</a:t>
            </a:r>
          </a:p>
        </p:txBody>
      </p:sp>
      <p:sp>
        <p:nvSpPr>
          <p:cNvPr id="23" name="TextovéPole 22">
            <a:extLst>
              <a:ext uri="{FF2B5EF4-FFF2-40B4-BE49-F238E27FC236}">
                <a16:creationId xmlns:a16="http://schemas.microsoft.com/office/drawing/2014/main" id="{CF099EEA-3BFD-C6AB-4C7A-5E4702C4DDF7}"/>
              </a:ext>
            </a:extLst>
          </p:cNvPr>
          <p:cNvSpPr txBox="1"/>
          <p:nvPr/>
        </p:nvSpPr>
        <p:spPr>
          <a:xfrm rot="14247777">
            <a:off x="3551352" y="5088889"/>
            <a:ext cx="2658167" cy="461665"/>
          </a:xfrm>
          <a:prstGeom prst="rect">
            <a:avLst/>
          </a:prstGeom>
          <a:noFill/>
        </p:spPr>
        <p:txBody>
          <a:bodyPr wrap="square">
            <a:spAutoFit/>
          </a:bodyPr>
          <a:lstStyle/>
          <a:p>
            <a:pPr algn="ctr"/>
            <a:r>
              <a:rPr lang="cs-CZ" sz="2400" dirty="0"/>
              <a:t>do vod</a:t>
            </a:r>
          </a:p>
        </p:txBody>
      </p:sp>
    </p:spTree>
    <p:extLst>
      <p:ext uri="{BB962C8B-B14F-4D97-AF65-F5344CB8AC3E}">
        <p14:creationId xmlns:p14="http://schemas.microsoft.com/office/powerpoint/2010/main" val="150000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54"/>
                                        </p:tgtEl>
                                        <p:attrNameLst>
                                          <p:attrName>style.visibility</p:attrName>
                                        </p:attrNameLst>
                                      </p:cBhvr>
                                      <p:to>
                                        <p:strVal val="visible"/>
                                      </p:to>
                                    </p:set>
                                    <p:animEffect transition="in" filter="fade">
                                      <p:cBhvr>
                                        <p:cTn id="41" dur="500"/>
                                        <p:tgtEl>
                                          <p:spTgt spid="102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10252"/>
                                        </p:tgtEl>
                                        <p:attrNameLst>
                                          <p:attrName>style.visibility</p:attrName>
                                        </p:attrNameLst>
                                      </p:cBhvr>
                                      <p:to>
                                        <p:strVal val="visible"/>
                                      </p:to>
                                    </p:set>
                                    <p:animEffect transition="in" filter="fade">
                                      <p:cBhvr>
                                        <p:cTn id="47" dur="500"/>
                                        <p:tgtEl>
                                          <p:spTgt spid="10252"/>
                                        </p:tgtEl>
                                      </p:cBhvr>
                                    </p:animEffect>
                                  </p:childTnLst>
                                </p:cTn>
                              </p:par>
                              <p:par>
                                <p:cTn id="48" presetID="10" presetClass="entr" presetSubtype="0" fill="hold" nodeType="withEffect">
                                  <p:stCondLst>
                                    <p:cond delay="0"/>
                                  </p:stCondLst>
                                  <p:childTnLst>
                                    <p:set>
                                      <p:cBhvr>
                                        <p:cTn id="49" dur="1" fill="hold">
                                          <p:stCondLst>
                                            <p:cond delay="0"/>
                                          </p:stCondLst>
                                        </p:cTn>
                                        <p:tgtEl>
                                          <p:spTgt spid="10256"/>
                                        </p:tgtEl>
                                        <p:attrNameLst>
                                          <p:attrName>style.visibility</p:attrName>
                                        </p:attrNameLst>
                                      </p:cBhvr>
                                      <p:to>
                                        <p:strVal val="visible"/>
                                      </p:to>
                                    </p:set>
                                    <p:animEffect transition="in" filter="fade">
                                      <p:cBhvr>
                                        <p:cTn id="50" dur="500"/>
                                        <p:tgtEl>
                                          <p:spTgt spid="1025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0"/>
                                  </p:stCondLst>
                                  <p:childTnLst>
                                    <p:set>
                                      <p:cBhvr>
                                        <p:cTn id="75" dur="1" fill="hold">
                                          <p:stCondLst>
                                            <p:cond delay="0"/>
                                          </p:stCondLst>
                                        </p:cTn>
                                        <p:tgtEl>
                                          <p:spTgt spid="10266"/>
                                        </p:tgtEl>
                                        <p:attrNameLst>
                                          <p:attrName>style.visibility</p:attrName>
                                        </p:attrNameLst>
                                      </p:cBhvr>
                                      <p:to>
                                        <p:strVal val="visible"/>
                                      </p:to>
                                    </p:set>
                                    <p:animEffect transition="in" filter="fade">
                                      <p:cBhvr>
                                        <p:cTn id="76" dur="500"/>
                                        <p:tgtEl>
                                          <p:spTgt spid="102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additive="base">
                                        <p:cTn id="84" dur="500" fill="hold"/>
                                        <p:tgtEl>
                                          <p:spTgt spid="13"/>
                                        </p:tgtEl>
                                        <p:attrNameLst>
                                          <p:attrName>ppt_x</p:attrName>
                                        </p:attrNameLst>
                                      </p:cBhvr>
                                      <p:tavLst>
                                        <p:tav tm="0">
                                          <p:val>
                                            <p:strVal val="#ppt_x"/>
                                          </p:val>
                                        </p:tav>
                                        <p:tav tm="100000">
                                          <p:val>
                                            <p:strVal val="#ppt_x"/>
                                          </p:val>
                                        </p:tav>
                                      </p:tavLst>
                                    </p:anim>
                                    <p:anim calcmode="lin" valueType="num">
                                      <p:cBhvr additive="base">
                                        <p:cTn id="85" dur="500" fill="hold"/>
                                        <p:tgtEl>
                                          <p:spTgt spid="13"/>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additive="base">
                                        <p:cTn id="88" dur="500" fill="hold"/>
                                        <p:tgtEl>
                                          <p:spTgt spid="1026"/>
                                        </p:tgtEl>
                                        <p:attrNameLst>
                                          <p:attrName>ppt_x</p:attrName>
                                        </p:attrNameLst>
                                      </p:cBhvr>
                                      <p:tavLst>
                                        <p:tav tm="0">
                                          <p:val>
                                            <p:strVal val="#ppt_x"/>
                                          </p:val>
                                        </p:tav>
                                        <p:tav tm="100000">
                                          <p:val>
                                            <p:strVal val="#ppt_x"/>
                                          </p:val>
                                        </p:tav>
                                      </p:tavLst>
                                    </p:anim>
                                    <p:anim calcmode="lin" valueType="num">
                                      <p:cBhvr additive="base">
                                        <p:cTn id="89" dur="500" fill="hold"/>
                                        <p:tgtEl>
                                          <p:spTgt spid="1026"/>
                                        </p:tgtEl>
                                        <p:attrNameLst>
                                          <p:attrName>ppt_y</p:attrName>
                                        </p:attrNameLst>
                                      </p:cBhvr>
                                      <p:tavLst>
                                        <p:tav tm="0">
                                          <p:val>
                                            <p:strVal val="1+#ppt_h/2"/>
                                          </p:val>
                                        </p:tav>
                                        <p:tav tm="100000">
                                          <p:val>
                                            <p:strVal val="#ppt_y"/>
                                          </p:val>
                                        </p:tav>
                                      </p:tavLst>
                                    </p:anim>
                                  </p:childTnLst>
                                </p:cTn>
                              </p:par>
                              <p:par>
                                <p:cTn id="90" presetID="1" presetClass="entr" presetSubtype="0" fill="hold" grpId="0" nodeType="withEffect">
                                  <p:stCondLst>
                                    <p:cond delay="0"/>
                                  </p:stCondLst>
                                  <p:childTnLst>
                                    <p:set>
                                      <p:cBhvr>
                                        <p:cTn id="9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6" grpId="0" animBg="1"/>
      <p:bldP spid="8" grpId="0" animBg="1"/>
      <p:bldP spid="7" grpId="0" animBg="1"/>
      <p:bldP spid="29" grpId="0"/>
      <p:bldP spid="30" grpId="0"/>
      <p:bldP spid="31" grpId="0"/>
      <p:bldP spid="4" grpId="0" animBg="1"/>
      <p:bldP spid="18" grpId="0" animBg="1"/>
      <p:bldP spid="20" grpId="0" animBg="1"/>
      <p:bldP spid="21" grpId="0" animBg="1"/>
      <p:bldP spid="38" grpId="0" animBg="1"/>
      <p:bldP spid="24" grpId="0"/>
      <p:bldP spid="16"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5">
            <a:extLst>
              <a:ext uri="{FF2B5EF4-FFF2-40B4-BE49-F238E27FC236}">
                <a16:creationId xmlns:a16="http://schemas.microsoft.com/office/drawing/2014/main" id="{AA6AB18A-C958-1010-CAC1-93009023CA21}"/>
              </a:ext>
            </a:extLst>
          </p:cNvPr>
          <p:cNvSpPr txBox="1">
            <a:spLocks/>
          </p:cNvSpPr>
          <p:nvPr/>
        </p:nvSpPr>
        <p:spPr>
          <a:xfrm>
            <a:off x="2640593" y="502230"/>
            <a:ext cx="958417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3500" dirty="0"/>
              <a:t>Znečištěné </a:t>
            </a:r>
            <a:r>
              <a:rPr lang="en-US" sz="3500" dirty="0"/>
              <a:t> </a:t>
            </a:r>
            <a:r>
              <a:rPr lang="cs-CZ" sz="3500" dirty="0"/>
              <a:t>ovzduší podle odhadů  celosvětově způsobuje </a:t>
            </a:r>
            <a:r>
              <a:rPr lang="cs-CZ" sz="3500" b="1" dirty="0">
                <a:solidFill>
                  <a:srgbClr val="FF0000"/>
                </a:solidFill>
              </a:rPr>
              <a:t>7 miliónů předčasných úmrtí za rok</a:t>
            </a:r>
          </a:p>
        </p:txBody>
      </p:sp>
      <p:pic>
        <p:nvPicPr>
          <p:cNvPr id="4" name="Picture 4">
            <a:extLst>
              <a:ext uri="{FF2B5EF4-FFF2-40B4-BE49-F238E27FC236}">
                <a16:creationId xmlns:a16="http://schemas.microsoft.com/office/drawing/2014/main" id="{362FF21B-C682-3BBE-5CA6-DFC0F4489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51" y="360007"/>
            <a:ext cx="2504153" cy="25757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6">
            <a:extLst>
              <a:ext uri="{FF2B5EF4-FFF2-40B4-BE49-F238E27FC236}">
                <a16:creationId xmlns:a16="http://schemas.microsoft.com/office/drawing/2014/main" id="{210D6CAC-F6A8-54E2-5ADC-EDC4DA13491E}"/>
              </a:ext>
            </a:extLst>
          </p:cNvPr>
          <p:cNvCxnSpPr>
            <a:cxnSpLocks/>
          </p:cNvCxnSpPr>
          <p:nvPr/>
        </p:nvCxnSpPr>
        <p:spPr>
          <a:xfrm>
            <a:off x="415822" y="3072809"/>
            <a:ext cx="0" cy="3678764"/>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Grafický objekt 17" descr="Mozek se souvislou výplní">
            <a:extLst>
              <a:ext uri="{FF2B5EF4-FFF2-40B4-BE49-F238E27FC236}">
                <a16:creationId xmlns:a16="http://schemas.microsoft.com/office/drawing/2014/main" id="{E78CA7CE-E60C-F7BC-E45B-555FA9DE70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8376" y="1986760"/>
            <a:ext cx="694944" cy="694947"/>
          </a:xfrm>
          <a:prstGeom prst="rect">
            <a:avLst/>
          </a:prstGeom>
        </p:spPr>
      </p:pic>
      <p:pic>
        <p:nvPicPr>
          <p:cNvPr id="23" name="Grafický objekt 22" descr="Plíce se souvislou výplní">
            <a:extLst>
              <a:ext uri="{FF2B5EF4-FFF2-40B4-BE49-F238E27FC236}">
                <a16:creationId xmlns:a16="http://schemas.microsoft.com/office/drawing/2014/main" id="{D7F31EF8-6BDD-AC51-BEAF-7168A832A1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1775" y="1961665"/>
            <a:ext cx="694944" cy="694947"/>
          </a:xfrm>
          <a:prstGeom prst="rect">
            <a:avLst/>
          </a:prstGeom>
        </p:spPr>
      </p:pic>
      <p:sp>
        <p:nvSpPr>
          <p:cNvPr id="26" name="Ovál 25">
            <a:extLst>
              <a:ext uri="{FF2B5EF4-FFF2-40B4-BE49-F238E27FC236}">
                <a16:creationId xmlns:a16="http://schemas.microsoft.com/office/drawing/2014/main" id="{4AC515CE-C483-8177-2300-0D573B3C0ACA}"/>
              </a:ext>
            </a:extLst>
          </p:cNvPr>
          <p:cNvSpPr/>
          <p:nvPr/>
        </p:nvSpPr>
        <p:spPr>
          <a:xfrm>
            <a:off x="5220116" y="1914982"/>
            <a:ext cx="848160" cy="84816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a:extLst>
              <a:ext uri="{FF2B5EF4-FFF2-40B4-BE49-F238E27FC236}">
                <a16:creationId xmlns:a16="http://schemas.microsoft.com/office/drawing/2014/main" id="{4340FCC3-BEFE-5F5A-B096-C32071EA08E5}"/>
              </a:ext>
            </a:extLst>
          </p:cNvPr>
          <p:cNvSpPr/>
          <p:nvPr/>
        </p:nvSpPr>
        <p:spPr>
          <a:xfrm>
            <a:off x="6955078" y="1912446"/>
            <a:ext cx="848160" cy="84816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9" name="Grafický objekt 28" descr="Plíce se souvislou výplní">
            <a:extLst>
              <a:ext uri="{FF2B5EF4-FFF2-40B4-BE49-F238E27FC236}">
                <a16:creationId xmlns:a16="http://schemas.microsoft.com/office/drawing/2014/main" id="{31450FB7-22F6-02DB-48CD-37C5EAE337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37001" y="1977360"/>
            <a:ext cx="694944" cy="694947"/>
          </a:xfrm>
          <a:prstGeom prst="rect">
            <a:avLst/>
          </a:prstGeom>
        </p:spPr>
      </p:pic>
      <p:sp>
        <p:nvSpPr>
          <p:cNvPr id="30" name="Ovál 29">
            <a:extLst>
              <a:ext uri="{FF2B5EF4-FFF2-40B4-BE49-F238E27FC236}">
                <a16:creationId xmlns:a16="http://schemas.microsoft.com/office/drawing/2014/main" id="{38F43F47-CF62-FE33-1CBD-8184A34F9E4F}"/>
              </a:ext>
            </a:extLst>
          </p:cNvPr>
          <p:cNvSpPr/>
          <p:nvPr/>
        </p:nvSpPr>
        <p:spPr>
          <a:xfrm>
            <a:off x="8655342" y="1930677"/>
            <a:ext cx="848160" cy="84816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1" name="Grafický objekt 30" descr="Plíce se souvislou výplní">
            <a:extLst>
              <a:ext uri="{FF2B5EF4-FFF2-40B4-BE49-F238E27FC236}">
                <a16:creationId xmlns:a16="http://schemas.microsoft.com/office/drawing/2014/main" id="{51E56CFE-C3F0-E4C5-06BD-BEA57A20F6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92321" y="1998644"/>
            <a:ext cx="694944" cy="694947"/>
          </a:xfrm>
          <a:prstGeom prst="rect">
            <a:avLst/>
          </a:prstGeom>
        </p:spPr>
      </p:pic>
      <p:sp>
        <p:nvSpPr>
          <p:cNvPr id="32" name="Ovál 31">
            <a:extLst>
              <a:ext uri="{FF2B5EF4-FFF2-40B4-BE49-F238E27FC236}">
                <a16:creationId xmlns:a16="http://schemas.microsoft.com/office/drawing/2014/main" id="{1D977129-5C27-AB65-A03F-775CC4BB4BE0}"/>
              </a:ext>
            </a:extLst>
          </p:cNvPr>
          <p:cNvSpPr/>
          <p:nvPr/>
        </p:nvSpPr>
        <p:spPr>
          <a:xfrm>
            <a:off x="10410662" y="1951961"/>
            <a:ext cx="848160" cy="84816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TextovéPole 33">
            <a:extLst>
              <a:ext uri="{FF2B5EF4-FFF2-40B4-BE49-F238E27FC236}">
                <a16:creationId xmlns:a16="http://schemas.microsoft.com/office/drawing/2014/main" id="{5FB2B346-9B79-31CE-E4F2-7DB741E01E33}"/>
              </a:ext>
            </a:extLst>
          </p:cNvPr>
          <p:cNvSpPr txBox="1"/>
          <p:nvPr/>
        </p:nvSpPr>
        <p:spPr>
          <a:xfrm>
            <a:off x="5104169" y="2821322"/>
            <a:ext cx="1281497" cy="369332"/>
          </a:xfrm>
          <a:prstGeom prst="rect">
            <a:avLst/>
          </a:prstGeom>
          <a:noFill/>
        </p:spPr>
        <p:txBody>
          <a:bodyPr wrap="square" rtlCol="0">
            <a:spAutoFit/>
          </a:bodyPr>
          <a:lstStyle/>
          <a:p>
            <a:r>
              <a:rPr lang="cs-CZ" dirty="0"/>
              <a:t>Zápal plic</a:t>
            </a:r>
          </a:p>
        </p:txBody>
      </p:sp>
      <p:sp>
        <p:nvSpPr>
          <p:cNvPr id="37" name="TextovéPole 36">
            <a:extLst>
              <a:ext uri="{FF2B5EF4-FFF2-40B4-BE49-F238E27FC236}">
                <a16:creationId xmlns:a16="http://schemas.microsoft.com/office/drawing/2014/main" id="{F894A4EC-A6DA-2863-42F5-AF1732095121}"/>
              </a:ext>
            </a:extLst>
          </p:cNvPr>
          <p:cNvSpPr txBox="1"/>
          <p:nvPr/>
        </p:nvSpPr>
        <p:spPr>
          <a:xfrm>
            <a:off x="8670990" y="2825523"/>
            <a:ext cx="1281497" cy="369332"/>
          </a:xfrm>
          <a:prstGeom prst="rect">
            <a:avLst/>
          </a:prstGeom>
          <a:noFill/>
        </p:spPr>
        <p:txBody>
          <a:bodyPr wrap="square" rtlCol="0">
            <a:spAutoFit/>
          </a:bodyPr>
          <a:lstStyle/>
          <a:p>
            <a:r>
              <a:rPr lang="cs-CZ" dirty="0"/>
              <a:t>CHOPN</a:t>
            </a:r>
          </a:p>
        </p:txBody>
      </p:sp>
      <p:sp>
        <p:nvSpPr>
          <p:cNvPr id="38" name="TextovéPole 37">
            <a:extLst>
              <a:ext uri="{FF2B5EF4-FFF2-40B4-BE49-F238E27FC236}">
                <a16:creationId xmlns:a16="http://schemas.microsoft.com/office/drawing/2014/main" id="{66546A26-D1EB-1FB0-9240-21360C7D759A}"/>
              </a:ext>
            </a:extLst>
          </p:cNvPr>
          <p:cNvSpPr txBox="1"/>
          <p:nvPr/>
        </p:nvSpPr>
        <p:spPr>
          <a:xfrm>
            <a:off x="10190883" y="2823889"/>
            <a:ext cx="1524000" cy="369332"/>
          </a:xfrm>
          <a:prstGeom prst="rect">
            <a:avLst/>
          </a:prstGeom>
          <a:noFill/>
        </p:spPr>
        <p:txBody>
          <a:bodyPr wrap="square" rtlCol="0">
            <a:spAutoFit/>
          </a:bodyPr>
          <a:lstStyle/>
          <a:p>
            <a:r>
              <a:rPr lang="cs-CZ" dirty="0"/>
              <a:t>Rakovina plic</a:t>
            </a:r>
          </a:p>
        </p:txBody>
      </p:sp>
      <p:sp>
        <p:nvSpPr>
          <p:cNvPr id="39" name="TextovéPole 38">
            <a:extLst>
              <a:ext uri="{FF2B5EF4-FFF2-40B4-BE49-F238E27FC236}">
                <a16:creationId xmlns:a16="http://schemas.microsoft.com/office/drawing/2014/main" id="{2CE070D2-23D5-791B-DE50-919E07BDFA7A}"/>
              </a:ext>
            </a:extLst>
          </p:cNvPr>
          <p:cNvSpPr txBox="1"/>
          <p:nvPr/>
        </p:nvSpPr>
        <p:spPr>
          <a:xfrm>
            <a:off x="6486918" y="2829631"/>
            <a:ext cx="1949737" cy="369332"/>
          </a:xfrm>
          <a:prstGeom prst="rect">
            <a:avLst/>
          </a:prstGeom>
          <a:noFill/>
        </p:spPr>
        <p:txBody>
          <a:bodyPr wrap="square" rtlCol="0">
            <a:spAutoFit/>
          </a:bodyPr>
          <a:lstStyle/>
          <a:p>
            <a:r>
              <a:rPr lang="cs-CZ" dirty="0"/>
              <a:t>Mozková mrtvice</a:t>
            </a:r>
          </a:p>
        </p:txBody>
      </p:sp>
      <p:sp>
        <p:nvSpPr>
          <p:cNvPr id="43" name="Oblouk 42">
            <a:extLst>
              <a:ext uri="{FF2B5EF4-FFF2-40B4-BE49-F238E27FC236}">
                <a16:creationId xmlns:a16="http://schemas.microsoft.com/office/drawing/2014/main" id="{F21A2A62-77A4-E556-CCD1-11A335452F3F}"/>
              </a:ext>
            </a:extLst>
          </p:cNvPr>
          <p:cNvSpPr/>
          <p:nvPr/>
        </p:nvSpPr>
        <p:spPr>
          <a:xfrm>
            <a:off x="8610709" y="1941181"/>
            <a:ext cx="917106" cy="847819"/>
          </a:xfrm>
          <a:prstGeom prst="arc">
            <a:avLst>
              <a:gd name="adj1" fmla="val 16200000"/>
              <a:gd name="adj2" fmla="val 20040798"/>
            </a:avLst>
          </a:prstGeom>
          <a:noFill/>
          <a:ln w="76200">
            <a:solidFill>
              <a:srgbClr val="FF09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4" name="Oblouk 43">
            <a:extLst>
              <a:ext uri="{FF2B5EF4-FFF2-40B4-BE49-F238E27FC236}">
                <a16:creationId xmlns:a16="http://schemas.microsoft.com/office/drawing/2014/main" id="{F7EE9F61-7FEE-7F84-E408-669A35D49916}"/>
              </a:ext>
            </a:extLst>
          </p:cNvPr>
          <p:cNvSpPr/>
          <p:nvPr/>
        </p:nvSpPr>
        <p:spPr>
          <a:xfrm>
            <a:off x="10379133" y="1962431"/>
            <a:ext cx="917106" cy="847819"/>
          </a:xfrm>
          <a:prstGeom prst="arc">
            <a:avLst>
              <a:gd name="adj1" fmla="val 16200000"/>
              <a:gd name="adj2" fmla="val 18090510"/>
            </a:avLst>
          </a:prstGeom>
          <a:noFill/>
          <a:ln w="76200">
            <a:solidFill>
              <a:srgbClr val="FF09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Oblouk 44">
            <a:extLst>
              <a:ext uri="{FF2B5EF4-FFF2-40B4-BE49-F238E27FC236}">
                <a16:creationId xmlns:a16="http://schemas.microsoft.com/office/drawing/2014/main" id="{D097DC30-8783-F59A-C966-4128CF67AEC8}"/>
              </a:ext>
            </a:extLst>
          </p:cNvPr>
          <p:cNvSpPr/>
          <p:nvPr/>
        </p:nvSpPr>
        <p:spPr>
          <a:xfrm>
            <a:off x="6897949" y="1916652"/>
            <a:ext cx="917106" cy="847819"/>
          </a:xfrm>
          <a:prstGeom prst="arc">
            <a:avLst>
              <a:gd name="adj1" fmla="val 16200000"/>
              <a:gd name="adj2" fmla="val 20198612"/>
            </a:avLst>
          </a:prstGeom>
          <a:noFill/>
          <a:ln w="76200">
            <a:solidFill>
              <a:srgbClr val="FF09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6" name="Oblouk 45">
            <a:extLst>
              <a:ext uri="{FF2B5EF4-FFF2-40B4-BE49-F238E27FC236}">
                <a16:creationId xmlns:a16="http://schemas.microsoft.com/office/drawing/2014/main" id="{64D32E47-05DD-FD12-A57A-B8D95F5D6117}"/>
              </a:ext>
            </a:extLst>
          </p:cNvPr>
          <p:cNvSpPr/>
          <p:nvPr/>
        </p:nvSpPr>
        <p:spPr>
          <a:xfrm>
            <a:off x="5178725" y="1924954"/>
            <a:ext cx="917106" cy="847819"/>
          </a:xfrm>
          <a:prstGeom prst="arc">
            <a:avLst>
              <a:gd name="adj1" fmla="val 16200000"/>
              <a:gd name="adj2" fmla="val 20416840"/>
            </a:avLst>
          </a:prstGeom>
          <a:noFill/>
          <a:ln w="76200">
            <a:solidFill>
              <a:srgbClr val="FF09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47" name="Grafický objekt 46" descr="Srdce (orgán) se souvislou výplní">
            <a:extLst>
              <a:ext uri="{FF2B5EF4-FFF2-40B4-BE49-F238E27FC236}">
                <a16:creationId xmlns:a16="http://schemas.microsoft.com/office/drawing/2014/main" id="{E990C582-C28F-2F71-7D11-F59B0ADEC2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5024" y="2005452"/>
            <a:ext cx="694944" cy="694947"/>
          </a:xfrm>
          <a:prstGeom prst="rect">
            <a:avLst/>
          </a:prstGeom>
        </p:spPr>
      </p:pic>
      <p:sp>
        <p:nvSpPr>
          <p:cNvPr id="48" name="Ovál 47">
            <a:extLst>
              <a:ext uri="{FF2B5EF4-FFF2-40B4-BE49-F238E27FC236}">
                <a16:creationId xmlns:a16="http://schemas.microsoft.com/office/drawing/2014/main" id="{609BC111-3601-8C72-9D3E-969AB9644665}"/>
              </a:ext>
            </a:extLst>
          </p:cNvPr>
          <p:cNvSpPr/>
          <p:nvPr/>
        </p:nvSpPr>
        <p:spPr>
          <a:xfrm>
            <a:off x="3518416" y="1936114"/>
            <a:ext cx="848160" cy="84816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TextovéPole 48">
            <a:extLst>
              <a:ext uri="{FF2B5EF4-FFF2-40B4-BE49-F238E27FC236}">
                <a16:creationId xmlns:a16="http://schemas.microsoft.com/office/drawing/2014/main" id="{65AEFC52-CFC1-4C20-95B5-AE0BA2417904}"/>
              </a:ext>
            </a:extLst>
          </p:cNvPr>
          <p:cNvSpPr txBox="1"/>
          <p:nvPr/>
        </p:nvSpPr>
        <p:spPr>
          <a:xfrm>
            <a:off x="3608171" y="2809658"/>
            <a:ext cx="1281497" cy="369332"/>
          </a:xfrm>
          <a:prstGeom prst="rect">
            <a:avLst/>
          </a:prstGeom>
          <a:noFill/>
        </p:spPr>
        <p:txBody>
          <a:bodyPr wrap="square" rtlCol="0">
            <a:spAutoFit/>
          </a:bodyPr>
          <a:lstStyle/>
          <a:p>
            <a:r>
              <a:rPr lang="cs-CZ" dirty="0"/>
              <a:t>Infarkt</a:t>
            </a:r>
          </a:p>
        </p:txBody>
      </p:sp>
      <p:sp>
        <p:nvSpPr>
          <p:cNvPr id="50" name="Oblouk 49">
            <a:extLst>
              <a:ext uri="{FF2B5EF4-FFF2-40B4-BE49-F238E27FC236}">
                <a16:creationId xmlns:a16="http://schemas.microsoft.com/office/drawing/2014/main" id="{576DAD87-EB4F-B7BB-DBC4-5025615AC7DB}"/>
              </a:ext>
            </a:extLst>
          </p:cNvPr>
          <p:cNvSpPr/>
          <p:nvPr/>
        </p:nvSpPr>
        <p:spPr>
          <a:xfrm>
            <a:off x="3460002" y="1947179"/>
            <a:ext cx="917106" cy="847819"/>
          </a:xfrm>
          <a:prstGeom prst="arc">
            <a:avLst>
              <a:gd name="adj1" fmla="val 16200000"/>
              <a:gd name="adj2" fmla="val 1853350"/>
            </a:avLst>
          </a:prstGeom>
          <a:noFill/>
          <a:ln w="76200">
            <a:solidFill>
              <a:srgbClr val="FF09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1" name="TextovéPole 50">
            <a:extLst>
              <a:ext uri="{FF2B5EF4-FFF2-40B4-BE49-F238E27FC236}">
                <a16:creationId xmlns:a16="http://schemas.microsoft.com/office/drawing/2014/main" id="{F6CE0973-A2DB-E053-D917-BC0F6410988A}"/>
              </a:ext>
            </a:extLst>
          </p:cNvPr>
          <p:cNvSpPr txBox="1"/>
          <p:nvPr/>
        </p:nvSpPr>
        <p:spPr>
          <a:xfrm>
            <a:off x="3725827" y="1543865"/>
            <a:ext cx="1281497" cy="307777"/>
          </a:xfrm>
          <a:prstGeom prst="rect">
            <a:avLst/>
          </a:prstGeom>
          <a:noFill/>
        </p:spPr>
        <p:txBody>
          <a:bodyPr wrap="square" rtlCol="0">
            <a:spAutoFit/>
          </a:bodyPr>
          <a:lstStyle/>
          <a:p>
            <a:r>
              <a:rPr lang="cs-CZ" sz="1400" dirty="0"/>
              <a:t>34 %</a:t>
            </a:r>
          </a:p>
        </p:txBody>
      </p:sp>
      <p:sp>
        <p:nvSpPr>
          <p:cNvPr id="52" name="TextovéPole 51">
            <a:extLst>
              <a:ext uri="{FF2B5EF4-FFF2-40B4-BE49-F238E27FC236}">
                <a16:creationId xmlns:a16="http://schemas.microsoft.com/office/drawing/2014/main" id="{229A27AF-3AC4-7C0C-E961-B643B9717E07}"/>
              </a:ext>
            </a:extLst>
          </p:cNvPr>
          <p:cNvSpPr txBox="1"/>
          <p:nvPr/>
        </p:nvSpPr>
        <p:spPr>
          <a:xfrm>
            <a:off x="10652687" y="1593727"/>
            <a:ext cx="1281497" cy="307777"/>
          </a:xfrm>
          <a:prstGeom prst="rect">
            <a:avLst/>
          </a:prstGeom>
          <a:noFill/>
        </p:spPr>
        <p:txBody>
          <a:bodyPr wrap="square" rtlCol="0">
            <a:spAutoFit/>
          </a:bodyPr>
          <a:lstStyle/>
          <a:p>
            <a:r>
              <a:rPr lang="cs-CZ" sz="1400" dirty="0"/>
              <a:t>7 %</a:t>
            </a:r>
          </a:p>
        </p:txBody>
      </p:sp>
      <p:sp>
        <p:nvSpPr>
          <p:cNvPr id="53" name="TextovéPole 52">
            <a:extLst>
              <a:ext uri="{FF2B5EF4-FFF2-40B4-BE49-F238E27FC236}">
                <a16:creationId xmlns:a16="http://schemas.microsoft.com/office/drawing/2014/main" id="{2A798FB3-59EE-2816-70B3-3BEE384D06A6}"/>
              </a:ext>
            </a:extLst>
          </p:cNvPr>
          <p:cNvSpPr txBox="1"/>
          <p:nvPr/>
        </p:nvSpPr>
        <p:spPr>
          <a:xfrm>
            <a:off x="8916568" y="1594577"/>
            <a:ext cx="1281497" cy="307777"/>
          </a:xfrm>
          <a:prstGeom prst="rect">
            <a:avLst/>
          </a:prstGeom>
          <a:noFill/>
        </p:spPr>
        <p:txBody>
          <a:bodyPr wrap="square" rtlCol="0">
            <a:spAutoFit/>
          </a:bodyPr>
          <a:lstStyle/>
          <a:p>
            <a:r>
              <a:rPr lang="cs-CZ" sz="1400" dirty="0"/>
              <a:t>19 %</a:t>
            </a:r>
          </a:p>
        </p:txBody>
      </p:sp>
      <p:sp>
        <p:nvSpPr>
          <p:cNvPr id="54" name="TextovéPole 53">
            <a:extLst>
              <a:ext uri="{FF2B5EF4-FFF2-40B4-BE49-F238E27FC236}">
                <a16:creationId xmlns:a16="http://schemas.microsoft.com/office/drawing/2014/main" id="{FD78B904-3428-4D1D-F90E-D12865E02862}"/>
              </a:ext>
            </a:extLst>
          </p:cNvPr>
          <p:cNvSpPr txBox="1"/>
          <p:nvPr/>
        </p:nvSpPr>
        <p:spPr>
          <a:xfrm>
            <a:off x="7157754" y="1594025"/>
            <a:ext cx="1281497" cy="307777"/>
          </a:xfrm>
          <a:prstGeom prst="rect">
            <a:avLst/>
          </a:prstGeom>
          <a:noFill/>
        </p:spPr>
        <p:txBody>
          <a:bodyPr wrap="square" rtlCol="0">
            <a:spAutoFit/>
          </a:bodyPr>
          <a:lstStyle/>
          <a:p>
            <a:r>
              <a:rPr lang="cs-CZ" sz="1400" dirty="0"/>
              <a:t>20 %</a:t>
            </a:r>
          </a:p>
        </p:txBody>
      </p:sp>
      <p:sp>
        <p:nvSpPr>
          <p:cNvPr id="55" name="TextovéPole 54">
            <a:extLst>
              <a:ext uri="{FF2B5EF4-FFF2-40B4-BE49-F238E27FC236}">
                <a16:creationId xmlns:a16="http://schemas.microsoft.com/office/drawing/2014/main" id="{3C054010-70CA-C7F9-16E4-D68DA3CA801E}"/>
              </a:ext>
            </a:extLst>
          </p:cNvPr>
          <p:cNvSpPr txBox="1"/>
          <p:nvPr/>
        </p:nvSpPr>
        <p:spPr>
          <a:xfrm>
            <a:off x="5421826" y="1595967"/>
            <a:ext cx="1281497" cy="307777"/>
          </a:xfrm>
          <a:prstGeom prst="rect">
            <a:avLst/>
          </a:prstGeom>
          <a:noFill/>
        </p:spPr>
        <p:txBody>
          <a:bodyPr wrap="square" rtlCol="0">
            <a:spAutoFit/>
          </a:bodyPr>
          <a:lstStyle/>
          <a:p>
            <a:r>
              <a:rPr lang="cs-CZ" sz="1400" dirty="0"/>
              <a:t>21 %</a:t>
            </a:r>
          </a:p>
        </p:txBody>
      </p:sp>
      <p:grpSp>
        <p:nvGrpSpPr>
          <p:cNvPr id="19" name="Skupina 18">
            <a:extLst>
              <a:ext uri="{FF2B5EF4-FFF2-40B4-BE49-F238E27FC236}">
                <a16:creationId xmlns:a16="http://schemas.microsoft.com/office/drawing/2014/main" id="{EE10CEBA-6211-C9A8-EF40-52E20198C659}"/>
              </a:ext>
            </a:extLst>
          </p:cNvPr>
          <p:cNvGrpSpPr/>
          <p:nvPr/>
        </p:nvGrpSpPr>
        <p:grpSpPr>
          <a:xfrm>
            <a:off x="1431743" y="3375243"/>
            <a:ext cx="10183497" cy="3683787"/>
            <a:chOff x="2930331" y="3375243"/>
            <a:chExt cx="8684909" cy="3683787"/>
          </a:xfrm>
        </p:grpSpPr>
        <p:pic>
          <p:nvPicPr>
            <p:cNvPr id="9" name="Picture 6" descr="Virtually Nowhere in the World Is Safe From Toxic Air Pollution">
              <a:extLst>
                <a:ext uri="{FF2B5EF4-FFF2-40B4-BE49-F238E27FC236}">
                  <a16:creationId xmlns:a16="http://schemas.microsoft.com/office/drawing/2014/main" id="{2186040C-8131-321C-1577-574CC301884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t="11933" r="400" b="12275"/>
            <a:stretch/>
          </p:blipFill>
          <p:spPr bwMode="auto">
            <a:xfrm>
              <a:off x="3106007" y="3375243"/>
              <a:ext cx="8509233" cy="3265751"/>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cký objekt 11" descr="Auto se souvislou výplní">
              <a:extLst>
                <a:ext uri="{FF2B5EF4-FFF2-40B4-BE49-F238E27FC236}">
                  <a16:creationId xmlns:a16="http://schemas.microsoft.com/office/drawing/2014/main" id="{91E06DC8-BC99-53E0-C699-F6B97CBACC2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63653" y="5615368"/>
              <a:ext cx="1306653" cy="1443662"/>
            </a:xfrm>
            <a:prstGeom prst="rect">
              <a:avLst/>
            </a:prstGeom>
          </p:spPr>
        </p:pic>
        <p:pic>
          <p:nvPicPr>
            <p:cNvPr id="14" name="Grafický objekt 13" descr="Továrna se souvislou výplní">
              <a:extLst>
                <a:ext uri="{FF2B5EF4-FFF2-40B4-BE49-F238E27FC236}">
                  <a16:creationId xmlns:a16="http://schemas.microsoft.com/office/drawing/2014/main" id="{1846E0AB-A4D2-48B4-D254-E443EBF386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2930331" y="4795990"/>
              <a:ext cx="2441253" cy="2160936"/>
            </a:xfrm>
            <a:prstGeom prst="rect">
              <a:avLst/>
            </a:prstGeom>
          </p:spPr>
        </p:pic>
        <p:pic>
          <p:nvPicPr>
            <p:cNvPr id="16" name="Grafický objekt 15" descr="Dům se souvislou výplní">
              <a:extLst>
                <a:ext uri="{FF2B5EF4-FFF2-40B4-BE49-F238E27FC236}">
                  <a16:creationId xmlns:a16="http://schemas.microsoft.com/office/drawing/2014/main" id="{E15A137C-8F39-E293-7975-1510FC0018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20802" y="5525848"/>
              <a:ext cx="1265066" cy="1265066"/>
            </a:xfrm>
            <a:prstGeom prst="rect">
              <a:avLst/>
            </a:prstGeom>
          </p:spPr>
        </p:pic>
        <p:pic>
          <p:nvPicPr>
            <p:cNvPr id="2050" name="Picture 2" descr="Red Rainbow Smoke PNG by agusrockforlife on DeviantArt">
              <a:extLst>
                <a:ext uri="{FF2B5EF4-FFF2-40B4-BE49-F238E27FC236}">
                  <a16:creationId xmlns:a16="http://schemas.microsoft.com/office/drawing/2014/main" id="{D80A273F-E8FA-FFD2-87F7-1B59BACA54B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745656">
              <a:off x="4967375" y="3915950"/>
              <a:ext cx="844318" cy="1445082"/>
            </a:xfrm>
            <a:prstGeom prst="rect">
              <a:avLst/>
            </a:prstGeom>
            <a:noFill/>
            <a:extLst>
              <a:ext uri="{909E8E84-426E-40DD-AFC4-6F175D3DCCD1}">
                <a14:hiddenFill xmlns:a14="http://schemas.microsoft.com/office/drawing/2010/main">
                  <a:solidFill>
                    <a:srgbClr val="FFFFFF"/>
                  </a:solidFill>
                </a14:hiddenFill>
              </a:ext>
            </a:extLst>
          </p:spPr>
        </p:pic>
        <p:sp>
          <p:nvSpPr>
            <p:cNvPr id="6" name="Ovál 5">
              <a:extLst>
                <a:ext uri="{FF2B5EF4-FFF2-40B4-BE49-F238E27FC236}">
                  <a16:creationId xmlns:a16="http://schemas.microsoft.com/office/drawing/2014/main" id="{0A3CF3A5-E7C1-F7F4-0292-590890482DF6}"/>
                </a:ext>
              </a:extLst>
            </p:cNvPr>
            <p:cNvSpPr/>
            <p:nvPr/>
          </p:nvSpPr>
          <p:spPr>
            <a:xfrm rot="14183124">
              <a:off x="5629438" y="4612928"/>
              <a:ext cx="262047" cy="344864"/>
            </a:xfrm>
            <a:prstGeom prst="ellipse">
              <a:avLst/>
            </a:prstGeom>
            <a:gradFill>
              <a:gsLst>
                <a:gs pos="22000">
                  <a:srgbClr val="F8FBEC"/>
                </a:gs>
                <a:gs pos="72000">
                  <a:schemeClr val="tx1">
                    <a:alpha val="0"/>
                  </a:schemeClr>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s-CZ"/>
            </a:p>
          </p:txBody>
        </p:sp>
        <p:sp>
          <p:nvSpPr>
            <p:cNvPr id="5" name="Ovál 4">
              <a:extLst>
                <a:ext uri="{FF2B5EF4-FFF2-40B4-BE49-F238E27FC236}">
                  <a16:creationId xmlns:a16="http://schemas.microsoft.com/office/drawing/2014/main" id="{BC0357DA-4297-B8B2-B3E4-CF37F4C02971}"/>
                </a:ext>
              </a:extLst>
            </p:cNvPr>
            <p:cNvSpPr/>
            <p:nvPr/>
          </p:nvSpPr>
          <p:spPr>
            <a:xfrm rot="8774210">
              <a:off x="4185223" y="4507266"/>
              <a:ext cx="2109030" cy="817486"/>
            </a:xfrm>
            <a:prstGeom prst="ellipse">
              <a:avLst/>
            </a:prstGeom>
            <a:gradFill>
              <a:gsLst>
                <a:gs pos="22000">
                  <a:srgbClr val="F8FBEC"/>
                </a:gs>
                <a:gs pos="72000">
                  <a:schemeClr val="tx1">
                    <a:alpha val="0"/>
                  </a:schemeClr>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Picture 2" descr="Red Rainbow Smoke PNG by agusrockforlife on DeviantArt">
              <a:extLst>
                <a:ext uri="{FF2B5EF4-FFF2-40B4-BE49-F238E27FC236}">
                  <a16:creationId xmlns:a16="http://schemas.microsoft.com/office/drawing/2014/main" id="{919D9F0E-DBCE-863F-228A-80F685C284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256658">
              <a:off x="8345610" y="5182653"/>
              <a:ext cx="810790" cy="6714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Rainbow Smoke PNG by agusrockforlife on DeviantArt">
              <a:extLst>
                <a:ext uri="{FF2B5EF4-FFF2-40B4-BE49-F238E27FC236}">
                  <a16:creationId xmlns:a16="http://schemas.microsoft.com/office/drawing/2014/main" id="{88F1A883-6A37-6E6F-EC39-C9BCA74D04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650273">
              <a:off x="5584028" y="4734562"/>
              <a:ext cx="810790" cy="1738297"/>
            </a:xfrm>
            <a:prstGeom prst="rect">
              <a:avLst/>
            </a:prstGeom>
            <a:noFill/>
            <a:extLst>
              <a:ext uri="{909E8E84-426E-40DD-AFC4-6F175D3DCCD1}">
                <a14:hiddenFill xmlns:a14="http://schemas.microsoft.com/office/drawing/2010/main">
                  <a:solidFill>
                    <a:srgbClr val="FFFFFF"/>
                  </a:solidFill>
                </a14:hiddenFill>
              </a:ext>
            </a:extLst>
          </p:spPr>
        </p:pic>
        <p:sp>
          <p:nvSpPr>
            <p:cNvPr id="21" name="Ovál 20">
              <a:extLst>
                <a:ext uri="{FF2B5EF4-FFF2-40B4-BE49-F238E27FC236}">
                  <a16:creationId xmlns:a16="http://schemas.microsoft.com/office/drawing/2014/main" id="{ACE975F3-1FC8-43F0-5C29-C5BD981ED199}"/>
                </a:ext>
              </a:extLst>
            </p:cNvPr>
            <p:cNvSpPr/>
            <p:nvPr/>
          </p:nvSpPr>
          <p:spPr>
            <a:xfrm rot="5074288">
              <a:off x="5373456" y="5151701"/>
              <a:ext cx="1158479" cy="559240"/>
            </a:xfrm>
            <a:prstGeom prst="ellipse">
              <a:avLst/>
            </a:prstGeom>
            <a:gradFill>
              <a:gsLst>
                <a:gs pos="51000">
                  <a:srgbClr val="198DBF">
                    <a:alpha val="57000"/>
                  </a:srgbClr>
                </a:gs>
                <a:gs pos="25000">
                  <a:srgbClr val="1C95C8">
                    <a:alpha val="51000"/>
                  </a:srgbClr>
                </a:gs>
                <a:gs pos="100000">
                  <a:srgbClr val="147DAD">
                    <a:alpha val="0"/>
                  </a:srgbClr>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4" name="Ovál 23">
              <a:extLst>
                <a:ext uri="{FF2B5EF4-FFF2-40B4-BE49-F238E27FC236}">
                  <a16:creationId xmlns:a16="http://schemas.microsoft.com/office/drawing/2014/main" id="{EE177CBD-5FEF-42C0-5914-AF315CA8A3B1}"/>
                </a:ext>
              </a:extLst>
            </p:cNvPr>
            <p:cNvSpPr/>
            <p:nvPr/>
          </p:nvSpPr>
          <p:spPr>
            <a:xfrm rot="21162904">
              <a:off x="8439871" y="5197529"/>
              <a:ext cx="952386" cy="574893"/>
            </a:xfrm>
            <a:prstGeom prst="ellipse">
              <a:avLst/>
            </a:prstGeom>
            <a:gradFill>
              <a:gsLst>
                <a:gs pos="12000">
                  <a:srgbClr val="041229"/>
                </a:gs>
                <a:gs pos="64000">
                  <a:srgbClr val="0C628D">
                    <a:alpha val="0"/>
                  </a:srgbClr>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10" name="Picture 14" descr="Red Fireworks PNG Images, Fireworks Clipart, Chinese New Year, Fireworks  PNG Transparent Background - Pngtree | Fireworks, Fireworks clipart, Clip  art">
              <a:extLst>
                <a:ext uri="{FF2B5EF4-FFF2-40B4-BE49-F238E27FC236}">
                  <a16:creationId xmlns:a16="http://schemas.microsoft.com/office/drawing/2014/main" id="{B25A08D8-E221-E59B-D15E-55ACFBDFF484}"/>
                </a:ext>
              </a:extLst>
            </p:cNvPr>
            <p:cNvPicPr>
              <a:picLocks noChangeAspect="1" noChangeArrowheads="1"/>
            </p:cNvPicPr>
            <p:nvPr/>
          </p:nvPicPr>
          <p:blipFill>
            <a:blip r:embed="rId19">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493917" y="3756391"/>
              <a:ext cx="2034740" cy="2799803"/>
            </a:xfrm>
            <a:prstGeom prst="rect">
              <a:avLst/>
            </a:prstGeom>
            <a:noFill/>
            <a:extLst>
              <a:ext uri="{909E8E84-426E-40DD-AFC4-6F175D3DCCD1}">
                <a14:hiddenFill xmlns:a14="http://schemas.microsoft.com/office/drawing/2010/main">
                  <a:solidFill>
                    <a:srgbClr val="FFFFFF"/>
                  </a:solidFill>
                </a14:hiddenFill>
              </a:ext>
            </a:extLst>
          </p:spPr>
        </p:pic>
        <p:sp>
          <p:nvSpPr>
            <p:cNvPr id="25" name="Ovál 24">
              <a:extLst>
                <a:ext uri="{FF2B5EF4-FFF2-40B4-BE49-F238E27FC236}">
                  <a16:creationId xmlns:a16="http://schemas.microsoft.com/office/drawing/2014/main" id="{C8837E33-4FBF-0045-D459-7F168EC1AD43}"/>
                </a:ext>
              </a:extLst>
            </p:cNvPr>
            <p:cNvSpPr/>
            <p:nvPr/>
          </p:nvSpPr>
          <p:spPr>
            <a:xfrm rot="5074288">
              <a:off x="9873126" y="4134943"/>
              <a:ext cx="1276323" cy="1129672"/>
            </a:xfrm>
            <a:prstGeom prst="ellipse">
              <a:avLst/>
            </a:prstGeom>
            <a:gradFill flip="none" rotWithShape="1">
              <a:gsLst>
                <a:gs pos="47000">
                  <a:srgbClr val="FA0307">
                    <a:alpha val="26000"/>
                  </a:srgbClr>
                </a:gs>
                <a:gs pos="12000">
                  <a:srgbClr val="FA0307"/>
                </a:gs>
                <a:gs pos="75000">
                  <a:srgbClr val="FA030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grpSp>
      <p:cxnSp>
        <p:nvCxnSpPr>
          <p:cNvPr id="33" name="Přímá spojnice 32">
            <a:extLst>
              <a:ext uri="{FF2B5EF4-FFF2-40B4-BE49-F238E27FC236}">
                <a16:creationId xmlns:a16="http://schemas.microsoft.com/office/drawing/2014/main" id="{6F2D6265-3F56-014C-D779-9FBCA4344B03}"/>
              </a:ext>
            </a:extLst>
          </p:cNvPr>
          <p:cNvCxnSpPr>
            <a:cxnSpLocks/>
          </p:cNvCxnSpPr>
          <p:nvPr/>
        </p:nvCxnSpPr>
        <p:spPr>
          <a:xfrm rot="16200000">
            <a:off x="6964075" y="-4300490"/>
            <a:ext cx="16424" cy="9326880"/>
          </a:xfrm>
          <a:prstGeom prst="line">
            <a:avLst/>
          </a:prstGeom>
        </p:spPr>
        <p:style>
          <a:lnRef idx="1">
            <a:schemeClr val="accent1"/>
          </a:lnRef>
          <a:fillRef idx="0">
            <a:schemeClr val="accent1"/>
          </a:fillRef>
          <a:effectRef idx="0">
            <a:schemeClr val="accent1"/>
          </a:effectRef>
          <a:fontRef idx="minor">
            <a:schemeClr val="tx1"/>
          </a:fontRef>
        </p:style>
      </p:cxnSp>
      <p:sp>
        <p:nvSpPr>
          <p:cNvPr id="15" name="Zástupný obsah 5">
            <a:extLst>
              <a:ext uri="{FF2B5EF4-FFF2-40B4-BE49-F238E27FC236}">
                <a16:creationId xmlns:a16="http://schemas.microsoft.com/office/drawing/2014/main" id="{30C93360-EFF0-0FC9-7F8B-1FF17DC17A93}"/>
              </a:ext>
            </a:extLst>
          </p:cNvPr>
          <p:cNvSpPr txBox="1">
            <a:spLocks/>
          </p:cNvSpPr>
          <p:nvPr/>
        </p:nvSpPr>
        <p:spPr>
          <a:xfrm>
            <a:off x="253341" y="3687384"/>
            <a:ext cx="8220415"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cs-CZ" sz="3200" b="1" dirty="0">
              <a:solidFill>
                <a:srgbClr val="FF0000"/>
              </a:solidFill>
            </a:endParaRPr>
          </a:p>
        </p:txBody>
      </p:sp>
      <p:sp>
        <p:nvSpPr>
          <p:cNvPr id="22" name="Zástupný obsah 5">
            <a:extLst>
              <a:ext uri="{FF2B5EF4-FFF2-40B4-BE49-F238E27FC236}">
                <a16:creationId xmlns:a16="http://schemas.microsoft.com/office/drawing/2014/main" id="{89021FF1-D093-6DAC-E31D-FCE62F01211B}"/>
              </a:ext>
            </a:extLst>
          </p:cNvPr>
          <p:cNvSpPr txBox="1">
            <a:spLocks/>
          </p:cNvSpPr>
          <p:nvPr/>
        </p:nvSpPr>
        <p:spPr>
          <a:xfrm rot="16200000">
            <a:off x="953511" y="2860289"/>
            <a:ext cx="3690608"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t>Hlavní</a:t>
            </a:r>
            <a:r>
              <a:rPr lang="en-US" dirty="0"/>
              <a:t> </a:t>
            </a:r>
            <a:r>
              <a:rPr lang="en-US" dirty="0" err="1"/>
              <a:t>antropogenní</a:t>
            </a:r>
            <a:r>
              <a:rPr lang="en-US" dirty="0"/>
              <a:t> </a:t>
            </a:r>
            <a:r>
              <a:rPr lang="en-US" dirty="0" err="1"/>
              <a:t>zdroje</a:t>
            </a:r>
            <a:r>
              <a:rPr lang="en-US" dirty="0"/>
              <a:t> </a:t>
            </a:r>
            <a:r>
              <a:rPr lang="en-US" dirty="0" err="1"/>
              <a:t>znečištění</a:t>
            </a:r>
            <a:r>
              <a:rPr lang="en-US" dirty="0"/>
              <a:t> </a:t>
            </a:r>
            <a:r>
              <a:rPr lang="en-US" dirty="0" err="1"/>
              <a:t>ovzduší</a:t>
            </a:r>
            <a:endParaRPr lang="cs-CZ" b="1" dirty="0">
              <a:solidFill>
                <a:srgbClr val="FF0000"/>
              </a:solidFill>
            </a:endParaRPr>
          </a:p>
        </p:txBody>
      </p:sp>
      <p:sp>
        <p:nvSpPr>
          <p:cNvPr id="35" name="TextovéPole 34">
            <a:extLst>
              <a:ext uri="{FF2B5EF4-FFF2-40B4-BE49-F238E27FC236}">
                <a16:creationId xmlns:a16="http://schemas.microsoft.com/office/drawing/2014/main" id="{DFC983E7-C307-CF87-BB5F-2392521677EB}"/>
              </a:ext>
            </a:extLst>
          </p:cNvPr>
          <p:cNvSpPr txBox="1"/>
          <p:nvPr/>
        </p:nvSpPr>
        <p:spPr>
          <a:xfrm>
            <a:off x="9827620" y="3645545"/>
            <a:ext cx="520700" cy="2416046"/>
          </a:xfrm>
          <a:prstGeom prst="rect">
            <a:avLst/>
          </a:prstGeom>
          <a:noFill/>
        </p:spPr>
        <p:txBody>
          <a:bodyPr wrap="square" rtlCol="0">
            <a:spAutoFit/>
          </a:bodyPr>
          <a:lstStyle/>
          <a:p>
            <a:r>
              <a:rPr lang="en-US" sz="15100" b="1" dirty="0">
                <a:solidFill>
                  <a:schemeClr val="bg1"/>
                </a:solidFill>
                <a:latin typeface="Bodoni MT Black" panose="02070A03080606020203" pitchFamily="18" charset="0"/>
                <a:ea typeface="BatangChe" panose="020B0503020000020004" pitchFamily="49" charset="-127"/>
                <a:cs typeface="ADLaM Display" panose="020F0502020204030204" pitchFamily="2" charset="0"/>
              </a:rPr>
              <a:t>?</a:t>
            </a:r>
          </a:p>
        </p:txBody>
      </p:sp>
    </p:spTree>
    <p:extLst>
      <p:ext uri="{BB962C8B-B14F-4D97-AF65-F5344CB8AC3E}">
        <p14:creationId xmlns:p14="http://schemas.microsoft.com/office/powerpoint/2010/main" val="9916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64882AF-50FF-4104-134D-649833800BF1}"/>
              </a:ext>
            </a:extLst>
          </p:cNvPr>
          <p:cNvSpPr txBox="1"/>
          <p:nvPr/>
        </p:nvSpPr>
        <p:spPr>
          <a:xfrm>
            <a:off x="99680" y="23412"/>
            <a:ext cx="11941839" cy="830997"/>
          </a:xfrm>
          <a:prstGeom prst="rect">
            <a:avLst/>
          </a:prstGeom>
        </p:spPr>
        <p:txBody>
          <a:bodyPr vert="horz" lIns="91440" tIns="45720" rIns="91440" bIns="45720" rtlCol="0" anchor="ctr">
            <a:normAutofit/>
          </a:bodyPr>
          <a:lstStyle>
            <a:defPPr>
              <a:defRPr lang="en-US"/>
            </a:defPPr>
            <a:lvl1pPr algn="ctr" defTabSz="914400">
              <a:lnSpc>
                <a:spcPct val="90000"/>
              </a:lnSpc>
              <a:spcBef>
                <a:spcPct val="0"/>
              </a:spcBef>
              <a:buNone/>
              <a:defRPr sz="4400" b="1" i="1">
                <a:effectLst>
                  <a:outerShdw blurRad="76200" dist="38100" dir="2700000" algn="tl" rotWithShape="0">
                    <a:srgbClr val="FF0000"/>
                  </a:outerShdw>
                </a:effectLst>
                <a:latin typeface="+mj-lt"/>
                <a:ea typeface="+mj-ea"/>
                <a:cs typeface="+mj-cs"/>
              </a:defRPr>
            </a:lvl1pPr>
          </a:lstStyle>
          <a:p>
            <a:r>
              <a:rPr lang="en-US" dirty="0" err="1"/>
              <a:t>Přehled</a:t>
            </a:r>
            <a:r>
              <a:rPr lang="en-US" dirty="0"/>
              <a:t> </a:t>
            </a:r>
            <a:r>
              <a:rPr lang="en-US" dirty="0" err="1"/>
              <a:t>vědeckých</a:t>
            </a:r>
            <a:r>
              <a:rPr lang="en-US" dirty="0"/>
              <a:t> </a:t>
            </a:r>
            <a:r>
              <a:rPr lang="en-US" dirty="0" err="1"/>
              <a:t>studií</a:t>
            </a:r>
            <a:r>
              <a:rPr lang="en-US" dirty="0"/>
              <a:t> o </a:t>
            </a:r>
            <a:r>
              <a:rPr lang="en-US" dirty="0" err="1"/>
              <a:t>toxicitě</a:t>
            </a:r>
            <a:r>
              <a:rPr lang="en-US" dirty="0"/>
              <a:t> </a:t>
            </a:r>
            <a:r>
              <a:rPr lang="en-US" dirty="0" err="1"/>
              <a:t>emisí</a:t>
            </a:r>
            <a:r>
              <a:rPr lang="en-US" dirty="0"/>
              <a:t> z </a:t>
            </a:r>
            <a:r>
              <a:rPr lang="en-US" dirty="0" err="1"/>
              <a:t>ohňostrojů</a:t>
            </a:r>
            <a:endParaRPr lang="en-US" dirty="0"/>
          </a:p>
        </p:txBody>
      </p:sp>
      <p:graphicFrame>
        <p:nvGraphicFramePr>
          <p:cNvPr id="3" name="Tabulka 2">
            <a:extLst>
              <a:ext uri="{FF2B5EF4-FFF2-40B4-BE49-F238E27FC236}">
                <a16:creationId xmlns:a16="http://schemas.microsoft.com/office/drawing/2014/main" id="{AAA169A6-7323-D54C-77A2-1C8A9A1B796C}"/>
              </a:ext>
            </a:extLst>
          </p:cNvPr>
          <p:cNvGraphicFramePr>
            <a:graphicFrameLocks noGrp="1"/>
          </p:cNvGraphicFramePr>
          <p:nvPr>
            <p:extLst>
              <p:ext uri="{D42A27DB-BD31-4B8C-83A1-F6EECF244321}">
                <p14:modId xmlns:p14="http://schemas.microsoft.com/office/powerpoint/2010/main" val="2632250012"/>
              </p:ext>
            </p:extLst>
          </p:nvPr>
        </p:nvGraphicFramePr>
        <p:xfrm>
          <a:off x="125079" y="829009"/>
          <a:ext cx="11941840" cy="5852160"/>
        </p:xfrm>
        <a:graphic>
          <a:graphicData uri="http://schemas.openxmlformats.org/drawingml/2006/table">
            <a:tbl>
              <a:tblPr firstRow="1" bandRow="1">
                <a:tableStyleId>{5C22544A-7EE6-4342-B048-85BDC9FD1C3A}</a:tableStyleId>
              </a:tblPr>
              <a:tblGrid>
                <a:gridCol w="1288156">
                  <a:extLst>
                    <a:ext uri="{9D8B030D-6E8A-4147-A177-3AD203B41FA5}">
                      <a16:colId xmlns:a16="http://schemas.microsoft.com/office/drawing/2014/main" val="3553107693"/>
                    </a:ext>
                  </a:extLst>
                </a:gridCol>
                <a:gridCol w="1149983">
                  <a:extLst>
                    <a:ext uri="{9D8B030D-6E8A-4147-A177-3AD203B41FA5}">
                      <a16:colId xmlns:a16="http://schemas.microsoft.com/office/drawing/2014/main" val="3222832149"/>
                    </a:ext>
                  </a:extLst>
                </a:gridCol>
                <a:gridCol w="881311">
                  <a:extLst>
                    <a:ext uri="{9D8B030D-6E8A-4147-A177-3AD203B41FA5}">
                      <a16:colId xmlns:a16="http://schemas.microsoft.com/office/drawing/2014/main" val="1849665411"/>
                    </a:ext>
                  </a:extLst>
                </a:gridCol>
                <a:gridCol w="1112490">
                  <a:extLst>
                    <a:ext uri="{9D8B030D-6E8A-4147-A177-3AD203B41FA5}">
                      <a16:colId xmlns:a16="http://schemas.microsoft.com/office/drawing/2014/main" val="42574176"/>
                    </a:ext>
                  </a:extLst>
                </a:gridCol>
                <a:gridCol w="2072380">
                  <a:extLst>
                    <a:ext uri="{9D8B030D-6E8A-4147-A177-3AD203B41FA5}">
                      <a16:colId xmlns:a16="http://schemas.microsoft.com/office/drawing/2014/main" val="313481025"/>
                    </a:ext>
                  </a:extLst>
                </a:gridCol>
                <a:gridCol w="1092200">
                  <a:extLst>
                    <a:ext uri="{9D8B030D-6E8A-4147-A177-3AD203B41FA5}">
                      <a16:colId xmlns:a16="http://schemas.microsoft.com/office/drawing/2014/main" val="1778439918"/>
                    </a:ext>
                  </a:extLst>
                </a:gridCol>
                <a:gridCol w="4345320">
                  <a:extLst>
                    <a:ext uri="{9D8B030D-6E8A-4147-A177-3AD203B41FA5}">
                      <a16:colId xmlns:a16="http://schemas.microsoft.com/office/drawing/2014/main" val="3627851123"/>
                    </a:ext>
                  </a:extLst>
                </a:gridCol>
              </a:tblGrid>
              <a:tr h="499967">
                <a:tc>
                  <a:txBody>
                    <a:bodyPr/>
                    <a:lstStyle/>
                    <a:p>
                      <a:r>
                        <a:rPr lang="en-US" dirty="0" err="1"/>
                        <a:t>Modelový</a:t>
                      </a:r>
                      <a:r>
                        <a:rPr lang="en-US" dirty="0"/>
                        <a:t> </a:t>
                      </a:r>
                      <a:r>
                        <a:rPr lang="en-US" dirty="0" err="1"/>
                        <a:t>organismus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Typ</a:t>
                      </a:r>
                      <a:r>
                        <a:rPr lang="en-US" dirty="0">
                          <a:solidFill>
                            <a:schemeClr val="tx1"/>
                          </a:solidFill>
                        </a:rPr>
                        <a:t> </a:t>
                      </a:r>
                      <a:r>
                        <a:rPr lang="en-US" dirty="0" err="1">
                          <a:solidFill>
                            <a:schemeClr val="tx1"/>
                          </a:solidFill>
                        </a:rPr>
                        <a:t>studie</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Počet</a:t>
                      </a:r>
                      <a:r>
                        <a:rPr lang="en-US" dirty="0">
                          <a:solidFill>
                            <a:schemeClr val="tx1"/>
                          </a:solidFill>
                        </a:rPr>
                        <a:t> </a:t>
                      </a:r>
                      <a:r>
                        <a:rPr lang="en-US" dirty="0" err="1">
                          <a:solidFill>
                            <a:schemeClr val="tx1"/>
                          </a:solidFill>
                        </a:rPr>
                        <a:t>studií</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rgbClr val="FF0000"/>
                          </a:solidFill>
                        </a:rPr>
                        <a:t>Pozitivní</a:t>
                      </a:r>
                      <a:r>
                        <a:rPr lang="en-US" dirty="0">
                          <a:solidFill>
                            <a:srgbClr val="FF0000"/>
                          </a:solidFill>
                        </a:rPr>
                        <a:t> </a:t>
                      </a:r>
                      <a:r>
                        <a:rPr lang="en-US" dirty="0" err="1">
                          <a:solidFill>
                            <a:srgbClr val="FF0000"/>
                          </a:solidFill>
                        </a:rPr>
                        <a:t>výsledky</a:t>
                      </a:r>
                      <a:endParaRPr lang="en-US"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Vliv</a:t>
                      </a:r>
                      <a:r>
                        <a:rPr lang="en-US" dirty="0">
                          <a:solidFill>
                            <a:schemeClr val="tx1"/>
                          </a:solidFill>
                        </a:rPr>
                        <a:t> </a:t>
                      </a:r>
                      <a:r>
                        <a:rPr lang="en-US" dirty="0" err="1">
                          <a:solidFill>
                            <a:schemeClr val="tx1"/>
                          </a:solidFill>
                        </a:rPr>
                        <a:t>emisí</a:t>
                      </a:r>
                      <a:r>
                        <a:rPr lang="en-US" dirty="0">
                          <a:solidFill>
                            <a:schemeClr val="tx1"/>
                          </a:solidFill>
                        </a:rPr>
                        <a:t> z </a:t>
                      </a:r>
                      <a:r>
                        <a:rPr lang="en-US" dirty="0" err="1">
                          <a:solidFill>
                            <a:schemeClr val="tx1"/>
                          </a:solidFill>
                        </a:rPr>
                        <a:t>ohňostrojů</a:t>
                      </a:r>
                      <a:r>
                        <a:rPr lang="en-US" dirty="0">
                          <a:solidFill>
                            <a:schemeClr val="tx1"/>
                          </a:solidFill>
                        </a:rPr>
                        <a:t> </a:t>
                      </a:r>
                      <a:r>
                        <a:rPr lang="en-US" dirty="0" err="1">
                          <a:solidFill>
                            <a:schemeClr val="tx1"/>
                          </a:solidFill>
                        </a:rPr>
                        <a:t>na</a:t>
                      </a:r>
                      <a:r>
                        <a:rPr lang="en-US"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rgbClr val="00B050"/>
                          </a:solidFill>
                        </a:rPr>
                        <a:t>Negativní</a:t>
                      </a:r>
                      <a:r>
                        <a:rPr lang="en-US" dirty="0">
                          <a:solidFill>
                            <a:srgbClr val="00B050"/>
                          </a:solidFill>
                        </a:rPr>
                        <a:t> </a:t>
                      </a:r>
                      <a:r>
                        <a:rPr lang="en-US" dirty="0" err="1">
                          <a:solidFill>
                            <a:srgbClr val="00B050"/>
                          </a:solidFill>
                        </a:rPr>
                        <a:t>výsledky</a:t>
                      </a:r>
                      <a:endParaRPr lang="en-US"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Reference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1586114"/>
                  </a:ext>
                </a:extLst>
              </a:tr>
              <a:tr h="1142783">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tx1"/>
                          </a:solidFill>
                        </a:rPr>
                        <a:t>Lidské</a:t>
                      </a:r>
                      <a:r>
                        <a:rPr lang="en-US" dirty="0">
                          <a:solidFill>
                            <a:schemeClr val="tx1"/>
                          </a:solidFill>
                        </a:rPr>
                        <a:t> </a:t>
                      </a:r>
                      <a:r>
                        <a:rPr lang="en-US" dirty="0" err="1">
                          <a:solidFill>
                            <a:schemeClr val="tx1"/>
                          </a:solidFill>
                        </a:rPr>
                        <a:t>studie</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tx1"/>
                          </a:solidFill>
                        </a:rPr>
                        <a:t>Epidemio-logické</a:t>
                      </a:r>
                      <a:r>
                        <a:rPr lang="en-US" dirty="0">
                          <a:solidFill>
                            <a:schemeClr val="tx1"/>
                          </a:solidFill>
                        </a:rPr>
                        <a:t> </a:t>
                      </a:r>
                      <a:r>
                        <a:rPr lang="en-US" dirty="0" err="1">
                          <a:solidFill>
                            <a:schemeClr val="tx1"/>
                          </a:solidFill>
                        </a:rPr>
                        <a:t>studie</a:t>
                      </a:r>
                      <a:r>
                        <a:rPr lang="en-US" dirty="0">
                          <a:solidFill>
                            <a:schemeClr val="tx1"/>
                          </a:solidFill>
                        </a:rPr>
                        <a:t> </a:t>
                      </a:r>
                    </a:p>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Narůst</a:t>
                      </a:r>
                      <a:r>
                        <a:rPr lang="en-US" dirty="0">
                          <a:solidFill>
                            <a:schemeClr val="tx1"/>
                          </a:solidFill>
                        </a:rPr>
                        <a:t> </a:t>
                      </a:r>
                      <a:r>
                        <a:rPr lang="en-US" dirty="0" err="1">
                          <a:solidFill>
                            <a:schemeClr val="tx1"/>
                          </a:solidFill>
                        </a:rPr>
                        <a:t>počtu</a:t>
                      </a:r>
                      <a:r>
                        <a:rPr lang="en-US" dirty="0">
                          <a:solidFill>
                            <a:schemeClr val="tx1"/>
                          </a:solidFill>
                        </a:rPr>
                        <a:t> </a:t>
                      </a:r>
                      <a:r>
                        <a:rPr lang="en-US" dirty="0" err="1">
                          <a:solidFill>
                            <a:schemeClr val="tx1"/>
                          </a:solidFill>
                        </a:rPr>
                        <a:t>vyšetření</a:t>
                      </a:r>
                      <a:r>
                        <a:rPr lang="en-US" dirty="0">
                          <a:solidFill>
                            <a:schemeClr val="tx1"/>
                          </a:solidFill>
                        </a:rPr>
                        <a:t> s </a:t>
                      </a:r>
                      <a:r>
                        <a:rPr lang="en-US" dirty="0" err="1">
                          <a:solidFill>
                            <a:schemeClr val="tx1"/>
                          </a:solidFill>
                        </a:rPr>
                        <a:t>plicními</a:t>
                      </a:r>
                      <a:r>
                        <a:rPr lang="en-US" dirty="0">
                          <a:solidFill>
                            <a:schemeClr val="tx1"/>
                          </a:solidFill>
                        </a:rPr>
                        <a:t> </a:t>
                      </a:r>
                      <a:r>
                        <a:rPr lang="en-US" dirty="0" err="1">
                          <a:solidFill>
                            <a:schemeClr val="tx1"/>
                          </a:solidFill>
                        </a:rPr>
                        <a:t>problémy</a:t>
                      </a:r>
                      <a:r>
                        <a:rPr lang="en-US" dirty="0">
                          <a:solidFill>
                            <a:schemeClr val="tx1"/>
                          </a:solidFill>
                        </a:rPr>
                        <a:t>; </a:t>
                      </a:r>
                      <a:r>
                        <a:rPr lang="en-US" dirty="0" err="1">
                          <a:solidFill>
                            <a:schemeClr val="tx1"/>
                          </a:solidFill>
                        </a:rPr>
                        <a:t>mortalita</a:t>
                      </a:r>
                      <a:r>
                        <a:rPr lang="en-US" dirty="0">
                          <a:solidFill>
                            <a:schemeClr val="tx1"/>
                          </a:solidFill>
                        </a:rPr>
                        <a:t> (KV)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00B050"/>
                          </a:solidFill>
                        </a:rPr>
                        <a:t>0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500" dirty="0">
                          <a:solidFill>
                            <a:schemeClr val="tx1"/>
                          </a:solidFill>
                        </a:rPr>
                        <a:t>BACH W. Int J Environ Stud, 1975, 7(3), 183–192. </a:t>
                      </a:r>
                    </a:p>
                    <a:p>
                      <a:pPr marL="285750" indent="-285750">
                        <a:buFont typeface="Arial" panose="020B0604020202020204" pitchFamily="34" charset="0"/>
                        <a:buChar char="•"/>
                      </a:pPr>
                      <a:r>
                        <a:rPr lang="en-US" sz="1500" dirty="0">
                          <a:solidFill>
                            <a:schemeClr val="tx1"/>
                          </a:solidFill>
                        </a:rPr>
                        <a:t>GREVEN FE. Scientific rep. 2019 5;9(1):5735.</a:t>
                      </a:r>
                    </a:p>
                    <a:p>
                      <a:pPr marL="285750" indent="-285750">
                        <a:buFont typeface="Arial" panose="020B0604020202020204" pitchFamily="34" charset="0"/>
                        <a:buChar char="•"/>
                      </a:pPr>
                      <a:r>
                        <a:rPr lang="en-US" sz="1500" dirty="0">
                          <a:solidFill>
                            <a:schemeClr val="tx1"/>
                          </a:solidFill>
                        </a:rPr>
                        <a:t>SAUCY A. Environ Pol. 2021, 15;291:118066.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012275"/>
                  </a:ext>
                </a:extLst>
              </a:tr>
              <a:tr h="499967">
                <a:tc vMerge="1">
                  <a:txBody>
                    <a:bodyPr/>
                    <a:lstStyle/>
                    <a:p>
                      <a:endParaRPr lang="en-US"/>
                    </a:p>
                  </a:txBody>
                  <a:tcPr/>
                </a:tc>
                <a:tc>
                  <a:txBody>
                    <a:bodyPr/>
                    <a:lstStyle/>
                    <a:p>
                      <a:r>
                        <a:rPr lang="en-US" dirty="0" err="1">
                          <a:solidFill>
                            <a:schemeClr val="tx1"/>
                          </a:solidFill>
                        </a:rPr>
                        <a:t>Dobrovol-níci</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Snížení</a:t>
                      </a:r>
                      <a:r>
                        <a:rPr lang="en-US" dirty="0">
                          <a:solidFill>
                            <a:schemeClr val="tx1"/>
                          </a:solidFill>
                        </a:rPr>
                        <a:t> </a:t>
                      </a:r>
                      <a:r>
                        <a:rPr lang="en-US" dirty="0" err="1">
                          <a:solidFill>
                            <a:schemeClr val="tx1"/>
                          </a:solidFill>
                        </a:rPr>
                        <a:t>plicních</a:t>
                      </a:r>
                      <a:r>
                        <a:rPr lang="en-US" dirty="0">
                          <a:solidFill>
                            <a:schemeClr val="tx1"/>
                          </a:solidFill>
                        </a:rPr>
                        <a:t> </a:t>
                      </a:r>
                      <a:r>
                        <a:rPr lang="en-US" dirty="0" err="1">
                          <a:solidFill>
                            <a:schemeClr val="tx1"/>
                          </a:solidFill>
                        </a:rPr>
                        <a:t>funkcí</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00B050"/>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500" dirty="0">
                          <a:solidFill>
                            <a:schemeClr val="tx1"/>
                          </a:solidFill>
                        </a:rPr>
                        <a:t>SMITH RM. Environ Res, 1975, 9(3), 321–331.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094380"/>
                  </a:ext>
                </a:extLst>
              </a:tr>
              <a:tr h="714239">
                <a:tc vMerge="1">
                  <a:txBody>
                    <a:bodyPr/>
                    <a:lstStyle/>
                    <a:p>
                      <a:endParaRPr lang="en-US"/>
                    </a:p>
                  </a:txBody>
                  <a:tcPr/>
                </a:tc>
                <a:tc>
                  <a:txBody>
                    <a:bodyPr/>
                    <a:lstStyle/>
                    <a:p>
                      <a:r>
                        <a:rPr lang="en-US" dirty="0" err="1">
                          <a:solidFill>
                            <a:schemeClr val="tx1"/>
                          </a:solidFill>
                        </a:rPr>
                        <a:t>Kazuistiky</a:t>
                      </a:r>
                      <a:endParaRPr lang="en-US" dirty="0">
                        <a:solidFill>
                          <a:schemeClr val="tx1"/>
                        </a:solidFill>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3 </a:t>
                      </a:r>
                      <a:r>
                        <a:rPr lang="en-US" dirty="0" err="1">
                          <a:solidFill>
                            <a:srgbClr val="FF0000"/>
                          </a:solidFill>
                        </a:rPr>
                        <a:t>případy</a:t>
                      </a:r>
                      <a:endParaRPr lang="en-US"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Závažné</a:t>
                      </a:r>
                      <a:r>
                        <a:rPr lang="en-US" dirty="0">
                          <a:solidFill>
                            <a:schemeClr val="tx1"/>
                          </a:solidFill>
                        </a:rPr>
                        <a:t> </a:t>
                      </a:r>
                      <a:r>
                        <a:rPr lang="en-US" dirty="0" err="1">
                          <a:solidFill>
                            <a:schemeClr val="tx1"/>
                          </a:solidFill>
                        </a:rPr>
                        <a:t>respirační</a:t>
                      </a:r>
                      <a:r>
                        <a:rPr lang="en-US" dirty="0">
                          <a:solidFill>
                            <a:schemeClr val="tx1"/>
                          </a:solidFill>
                        </a:rPr>
                        <a:t> </a:t>
                      </a:r>
                      <a:r>
                        <a:rPr lang="en-US" dirty="0" err="1">
                          <a:solidFill>
                            <a:schemeClr val="tx1"/>
                          </a:solidFill>
                        </a:rPr>
                        <a:t>problémy</a:t>
                      </a:r>
                      <a:r>
                        <a:rPr lang="en-US" dirty="0">
                          <a:solidFill>
                            <a:schemeClr val="tx1"/>
                          </a:solidFill>
                        </a:rPr>
                        <a:t> u </a:t>
                      </a:r>
                      <a:r>
                        <a:rPr lang="en-US" dirty="0" err="1">
                          <a:solidFill>
                            <a:schemeClr val="tx1"/>
                          </a:solidFill>
                        </a:rPr>
                        <a:t>dětí</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00B050"/>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500" dirty="0">
                          <a:solidFill>
                            <a:schemeClr val="tx1"/>
                          </a:solidFill>
                        </a:rPr>
                        <a:t>BECKER JM. Ann Allergy, Asthma &amp; Immunol, 2000, 85(6), 512–513</a:t>
                      </a:r>
                    </a:p>
                    <a:p>
                      <a:pPr marL="285750" indent="-285750">
                        <a:buFont typeface="Arial" panose="020B0604020202020204" pitchFamily="34" charset="0"/>
                        <a:buChar char="•"/>
                      </a:pPr>
                      <a:r>
                        <a:rPr lang="en-US" sz="1500" dirty="0">
                          <a:solidFill>
                            <a:schemeClr val="tx1"/>
                          </a:solidFill>
                        </a:rPr>
                        <a:t>HIRAI K. Internal Medicine, 2000, 39(5), 401–403.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6534071"/>
                  </a:ext>
                </a:extLst>
              </a:tr>
              <a:tr h="714239">
                <a:tc>
                  <a:txBody>
                    <a:bodyPr/>
                    <a:lstStyle/>
                    <a:p>
                      <a:r>
                        <a:rPr lang="en-US" dirty="0">
                          <a:solidFill>
                            <a:schemeClr val="tx1"/>
                          </a:solidFill>
                        </a:rPr>
                        <a:t>Studie      </a:t>
                      </a:r>
                      <a:r>
                        <a:rPr lang="en-US" dirty="0" err="1">
                          <a:solidFill>
                            <a:schemeClr val="tx1"/>
                          </a:solidFill>
                        </a:rPr>
                        <a:t>na</a:t>
                      </a:r>
                      <a:r>
                        <a:rPr lang="en-US" dirty="0">
                          <a:solidFill>
                            <a:schemeClr val="tx1"/>
                          </a:solidFill>
                        </a:rPr>
                        <a:t> lab. </a:t>
                      </a:r>
                      <a:r>
                        <a:rPr lang="en-US" dirty="0" err="1">
                          <a:solidFill>
                            <a:schemeClr val="tx1"/>
                          </a:solidFill>
                        </a:rPr>
                        <a:t>zvířatech</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Inhalační</a:t>
                      </a:r>
                      <a:r>
                        <a:rPr lang="en-US" dirty="0">
                          <a:solidFill>
                            <a:schemeClr val="tx1"/>
                          </a:solidFill>
                        </a:rPr>
                        <a:t> </a:t>
                      </a:r>
                      <a:r>
                        <a:rPr lang="en-US" dirty="0" err="1">
                          <a:solidFill>
                            <a:schemeClr val="tx1"/>
                          </a:solidFill>
                        </a:rPr>
                        <a:t>expozice</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Prozánětlivé</a:t>
                      </a:r>
                      <a:r>
                        <a:rPr lang="en-US" dirty="0">
                          <a:solidFill>
                            <a:schemeClr val="tx1"/>
                          </a:solidFill>
                        </a:rPr>
                        <a:t> </a:t>
                      </a:r>
                      <a:r>
                        <a:rPr lang="en-US" dirty="0" err="1">
                          <a:solidFill>
                            <a:schemeClr val="tx1"/>
                          </a:solidFill>
                        </a:rPr>
                        <a:t>účinky</a:t>
                      </a:r>
                      <a:r>
                        <a:rPr lang="en-US" dirty="0">
                          <a:solidFill>
                            <a:schemeClr val="tx1"/>
                          </a:solidFill>
                        </a:rPr>
                        <a:t> v </a:t>
                      </a:r>
                      <a:r>
                        <a:rPr lang="en-US" dirty="0" err="1">
                          <a:solidFill>
                            <a:schemeClr val="tx1"/>
                          </a:solidFill>
                        </a:rPr>
                        <a:t>plicích</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00B050"/>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500" dirty="0">
                          <a:solidFill>
                            <a:schemeClr val="tx1"/>
                          </a:solidFill>
                        </a:rPr>
                        <a:t>HICKEY C. Part Fib </a:t>
                      </a:r>
                      <a:r>
                        <a:rPr lang="en-US" sz="1500" dirty="0" err="1">
                          <a:solidFill>
                            <a:schemeClr val="tx1"/>
                          </a:solidFill>
                        </a:rPr>
                        <a:t>Toxicol</a:t>
                      </a:r>
                      <a:r>
                        <a:rPr lang="en-US" sz="1500" dirty="0">
                          <a:solidFill>
                            <a:schemeClr val="tx1"/>
                          </a:solidFill>
                        </a:rPr>
                        <a:t>, 2020, 17(1), 28. </a:t>
                      </a:r>
                    </a:p>
                    <a:p>
                      <a:pPr marL="285750" indent="-285750">
                        <a:buFont typeface="Arial" panose="020B0604020202020204" pitchFamily="34" charset="0"/>
                        <a:buChar char="•"/>
                      </a:pPr>
                      <a:endParaRPr lang="en-US"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0799680"/>
                  </a:ext>
                </a:extLst>
              </a:tr>
              <a:tr h="1321343">
                <a:tc>
                  <a:txBody>
                    <a:bodyPr/>
                    <a:lstStyle/>
                    <a:p>
                      <a:r>
                        <a:rPr lang="en-US" dirty="0">
                          <a:solidFill>
                            <a:schemeClr val="tx1"/>
                          </a:solidFill>
                        </a:rPr>
                        <a:t>In vitro </a:t>
                      </a:r>
                      <a:r>
                        <a:rPr lang="en-US" dirty="0" err="1">
                          <a:solidFill>
                            <a:schemeClr val="tx1"/>
                          </a:solidFill>
                        </a:rPr>
                        <a:t>studie</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2D model </a:t>
                      </a:r>
                      <a:r>
                        <a:rPr lang="en-US" dirty="0" err="1">
                          <a:solidFill>
                            <a:schemeClr val="tx1"/>
                          </a:solidFill>
                        </a:rPr>
                        <a:t>plicních</a:t>
                      </a:r>
                      <a:r>
                        <a:rPr lang="en-US" dirty="0">
                          <a:solidFill>
                            <a:schemeClr val="tx1"/>
                          </a:solidFill>
                        </a:rPr>
                        <a:t> </a:t>
                      </a:r>
                      <a:r>
                        <a:rPr lang="en-US" dirty="0" err="1">
                          <a:solidFill>
                            <a:schemeClr val="tx1"/>
                          </a:solidFill>
                        </a:rPr>
                        <a:t>buněk</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err="1">
                          <a:solidFill>
                            <a:schemeClr val="tx1"/>
                          </a:solidFill>
                        </a:rPr>
                        <a:t>Oxidační</a:t>
                      </a:r>
                      <a:r>
                        <a:rPr lang="en-US" dirty="0">
                          <a:solidFill>
                            <a:schemeClr val="tx1"/>
                          </a:solidFill>
                        </a:rPr>
                        <a:t> stress, </a:t>
                      </a:r>
                      <a:r>
                        <a:rPr lang="en-US" dirty="0" err="1">
                          <a:solidFill>
                            <a:schemeClr val="tx1"/>
                          </a:solidFill>
                        </a:rPr>
                        <a:t>cytotoxicita</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00B050"/>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GODRI K. J. Environ Sci &amp; Technol, 2010, 44(21), 8295–8301. </a:t>
                      </a:r>
                    </a:p>
                    <a:p>
                      <a:pPr marL="285750" indent="-285750">
                        <a:buFont typeface="Arial" panose="020B0604020202020204" pitchFamily="34" charset="0"/>
                        <a:buChar char="•"/>
                      </a:pPr>
                      <a:r>
                        <a:rPr lang="en-US" sz="1500" dirty="0">
                          <a:solidFill>
                            <a:schemeClr val="tx1"/>
                          </a:solidFill>
                        </a:rPr>
                        <a:t>MEHTA D. </a:t>
                      </a:r>
                      <a:r>
                        <a:rPr lang="en-US" sz="1500" dirty="0" err="1">
                          <a:solidFill>
                            <a:schemeClr val="tx1"/>
                          </a:solidFill>
                        </a:rPr>
                        <a:t>Toxicol</a:t>
                      </a:r>
                      <a:r>
                        <a:rPr lang="en-US" sz="1500" dirty="0">
                          <a:solidFill>
                            <a:schemeClr val="tx1"/>
                          </a:solidFill>
                        </a:rPr>
                        <a:t>. Environ. Health Sci. 2024, 16, 325–340.</a:t>
                      </a:r>
                    </a:p>
                    <a:p>
                      <a:pPr marL="285750" indent="-285750">
                        <a:buFont typeface="Arial" panose="020B0604020202020204" pitchFamily="34" charset="0"/>
                        <a:buChar char="•"/>
                      </a:pPr>
                      <a:r>
                        <a:rPr lang="en-US" sz="1500" dirty="0">
                          <a:solidFill>
                            <a:schemeClr val="tx1"/>
                          </a:solidFill>
                        </a:rPr>
                        <a:t>HICKEY C. Part Fib </a:t>
                      </a:r>
                      <a:r>
                        <a:rPr lang="en-US" sz="1500" dirty="0" err="1">
                          <a:solidFill>
                            <a:schemeClr val="tx1"/>
                          </a:solidFill>
                        </a:rPr>
                        <a:t>Toxicol</a:t>
                      </a:r>
                      <a:r>
                        <a:rPr lang="en-US" sz="1500" dirty="0">
                          <a:solidFill>
                            <a:schemeClr val="tx1"/>
                          </a:solidFill>
                        </a:rPr>
                        <a:t>, 2020, 17(1), 28.</a:t>
                      </a:r>
                    </a:p>
                    <a:p>
                      <a:pPr marL="285750" indent="-285750">
                        <a:buFont typeface="Arial" panose="020B0604020202020204" pitchFamily="34" charset="0"/>
                        <a:buChar char="•"/>
                      </a:pPr>
                      <a:r>
                        <a:rPr lang="en-US" sz="1500" dirty="0">
                          <a:solidFill>
                            <a:schemeClr val="tx1"/>
                          </a:solidFill>
                        </a:rPr>
                        <a:t>DO TM. Aerosol and Air Quality Research. 2012, 12(5):981-93.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171911"/>
                  </a:ext>
                </a:extLst>
              </a:tr>
            </a:tbl>
          </a:graphicData>
        </a:graphic>
      </p:graphicFrame>
    </p:spTree>
    <p:extLst>
      <p:ext uri="{BB962C8B-B14F-4D97-AF65-F5344CB8AC3E}">
        <p14:creationId xmlns:p14="http://schemas.microsoft.com/office/powerpoint/2010/main" val="3607250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Barevnost, čtverec&#10;&#10;Obsah vygenerovaný umělou inteligencí může být nesprávný.">
            <a:extLst>
              <a:ext uri="{FF2B5EF4-FFF2-40B4-BE49-F238E27FC236}">
                <a16:creationId xmlns:a16="http://schemas.microsoft.com/office/drawing/2014/main" id="{B4EEEB9B-193B-5D1C-42E3-AADC29416132}"/>
              </a:ext>
            </a:extLst>
          </p:cNvPr>
          <p:cNvPicPr>
            <a:picLocks noChangeAspect="1"/>
          </p:cNvPicPr>
          <p:nvPr/>
        </p:nvPicPr>
        <p:blipFill>
          <a:blip r:embed="rId2">
            <a:extLst>
              <a:ext uri="{28A0092B-C50C-407E-A947-70E740481C1C}">
                <a14:useLocalDpi xmlns:a14="http://schemas.microsoft.com/office/drawing/2010/main" val="0"/>
              </a:ext>
            </a:extLst>
          </a:blip>
          <a:srcRect l="1493" t="1815" r="746" b="2578"/>
          <a:stretch/>
        </p:blipFill>
        <p:spPr>
          <a:xfrm>
            <a:off x="174345" y="793835"/>
            <a:ext cx="11843309" cy="5738019"/>
          </a:xfrm>
          <a:prstGeom prst="rect">
            <a:avLst/>
          </a:prstGeom>
        </p:spPr>
      </p:pic>
      <p:sp>
        <p:nvSpPr>
          <p:cNvPr id="7" name="TextovéPole 6">
            <a:extLst>
              <a:ext uri="{FF2B5EF4-FFF2-40B4-BE49-F238E27FC236}">
                <a16:creationId xmlns:a16="http://schemas.microsoft.com/office/drawing/2014/main" id="{658D32ED-48FE-BC63-F876-F60D543571EE}"/>
              </a:ext>
            </a:extLst>
          </p:cNvPr>
          <p:cNvSpPr txBox="1"/>
          <p:nvPr/>
        </p:nvSpPr>
        <p:spPr>
          <a:xfrm>
            <a:off x="765108" y="88084"/>
            <a:ext cx="11768882" cy="646331"/>
          </a:xfrm>
          <a:prstGeom prst="rect">
            <a:avLst/>
          </a:prstGeom>
          <a:noFill/>
        </p:spPr>
        <p:txBody>
          <a:bodyPr wrap="square">
            <a:spAutoFit/>
          </a:bodyPr>
          <a:lstStyle/>
          <a:p>
            <a:r>
              <a:rPr lang="en-US" b="1" dirty="0" err="1"/>
              <a:t>WoS</a:t>
            </a:r>
            <a:r>
              <a:rPr lang="en-US" b="1" dirty="0"/>
              <a:t>: [toxic* OR health] AND [emission* OR "air pollution" OR "particulate matter" OR PM2.5 OR PM10 OR PM0.1 OR ultrafine] </a:t>
            </a:r>
            <a:r>
              <a:rPr lang="en-US" b="1" dirty="0">
                <a:sym typeface="Wingdings" panose="05000000000000000000" pitchFamily="2" charset="2"/>
              </a:rPr>
              <a:t> 235 393 </a:t>
            </a:r>
            <a:r>
              <a:rPr lang="en-US" b="1" dirty="0" err="1">
                <a:sym typeface="Wingdings" panose="05000000000000000000" pitchFamily="2" charset="2"/>
              </a:rPr>
              <a:t>publikací</a:t>
            </a:r>
            <a:endParaRPr lang="en-US" b="1" dirty="0"/>
          </a:p>
        </p:txBody>
      </p:sp>
      <p:pic>
        <p:nvPicPr>
          <p:cNvPr id="10" name="Picture 2" descr="Profile for Web of Science">
            <a:extLst>
              <a:ext uri="{FF2B5EF4-FFF2-40B4-BE49-F238E27FC236}">
                <a16:creationId xmlns:a16="http://schemas.microsoft.com/office/drawing/2014/main" id="{178DCF89-6562-5CB3-C09F-907E9A8CB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45" y="150555"/>
            <a:ext cx="577511" cy="54789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effects of air pollution on human health">
            <a:extLst>
              <a:ext uri="{FF2B5EF4-FFF2-40B4-BE49-F238E27FC236}">
                <a16:creationId xmlns:a16="http://schemas.microsoft.com/office/drawing/2014/main" id="{D973F0D3-83CF-4B79-C597-D6C7A36C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908" b="25616"/>
          <a:stretch/>
        </p:blipFill>
        <p:spPr bwMode="auto">
          <a:xfrm>
            <a:off x="1644614" y="909022"/>
            <a:ext cx="5119235" cy="5566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74D1951-FD3E-B22E-D1F7-396B1D24A024}"/>
              </a:ext>
            </a:extLst>
          </p:cNvPr>
          <p:cNvSpPr txBox="1"/>
          <p:nvPr/>
        </p:nvSpPr>
        <p:spPr>
          <a:xfrm>
            <a:off x="105765" y="6511899"/>
            <a:ext cx="8575234" cy="369332"/>
          </a:xfrm>
          <a:prstGeom prst="rect">
            <a:avLst/>
          </a:prstGeom>
          <a:noFill/>
        </p:spPr>
        <p:txBody>
          <a:bodyPr wrap="square">
            <a:spAutoFit/>
          </a:bodyPr>
          <a:lstStyle/>
          <a:p>
            <a:r>
              <a:rPr lang="en-US" dirty="0"/>
              <a:t>https://www.activesustainability.com/environment/effects-air-pollution-human-health/</a:t>
            </a:r>
          </a:p>
        </p:txBody>
      </p:sp>
      <p:pic>
        <p:nvPicPr>
          <p:cNvPr id="11" name="Picture 4" descr="Red Circle Pen Draw Highlight Hand Stock Vector (Royalty Free) 1697893867 |  Shutterstock">
            <a:extLst>
              <a:ext uri="{FF2B5EF4-FFF2-40B4-BE49-F238E27FC236}">
                <a16:creationId xmlns:a16="http://schemas.microsoft.com/office/drawing/2014/main" id="{49A223BE-B3D9-8D70-E942-61EFFCFEDB21}"/>
              </a:ext>
            </a:extLst>
          </p:cNvPr>
          <p:cNvPicPr>
            <a:picLocks noChangeAspect="1" noChangeArrowheads="1"/>
          </p:cNvPicPr>
          <p:nvPr/>
        </p:nvPicPr>
        <p:blipFill rotWithShape="1">
          <a:blip r:embed="rId5">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b="5344"/>
          <a:stretch/>
        </p:blipFill>
        <p:spPr bwMode="auto">
          <a:xfrm rot="4761571">
            <a:off x="7023502" y="531318"/>
            <a:ext cx="932877" cy="1422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d Circle Pen Draw Highlight Hand Stock Vector (Royalty Free) 1697893867 |  Shutterstock">
            <a:extLst>
              <a:ext uri="{FF2B5EF4-FFF2-40B4-BE49-F238E27FC236}">
                <a16:creationId xmlns:a16="http://schemas.microsoft.com/office/drawing/2014/main" id="{77058F53-C9BB-B5E6-227F-31F6323A76D9}"/>
              </a:ext>
            </a:extLst>
          </p:cNvPr>
          <p:cNvPicPr>
            <a:picLocks noChangeAspect="1" noChangeArrowheads="1"/>
          </p:cNvPicPr>
          <p:nvPr/>
        </p:nvPicPr>
        <p:blipFill rotWithShape="1">
          <a:blip r:embed="rId5">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b="5344"/>
          <a:stretch/>
        </p:blipFill>
        <p:spPr bwMode="auto">
          <a:xfrm rot="4761571">
            <a:off x="298670" y="4670970"/>
            <a:ext cx="932877" cy="142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Black Magic Halloween Cocktail recipe">
            <a:extLst>
              <a:ext uri="{FF2B5EF4-FFF2-40B4-BE49-F238E27FC236}">
                <a16:creationId xmlns:a16="http://schemas.microsoft.com/office/drawing/2014/main" id="{CC257375-5CD7-9A11-86D0-CFF5CB813D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17" b="99306" l="3889" r="99259">
                        <a14:foregroundMark x1="8704" y1="25139" x2="9259" y2="36667"/>
                        <a14:foregroundMark x1="6852" y1="26667" x2="3889" y2="40972"/>
                        <a14:foregroundMark x1="3889" y1="40972" x2="5741" y2="43889"/>
                        <a14:foregroundMark x1="42037" y1="10833" x2="69815" y2="9444"/>
                        <a14:foregroundMark x1="69815" y1="9444" x2="92407" y2="24167"/>
                        <a14:foregroundMark x1="92407" y1="24167" x2="95741" y2="45694"/>
                        <a14:foregroundMark x1="49630" y1="65556" x2="52037" y2="86111"/>
                        <a14:foregroundMark x1="52407" y1="83333" x2="37407" y2="92500"/>
                        <a14:foregroundMark x1="37407" y1="92500" x2="63148" y2="93611"/>
                        <a14:foregroundMark x1="63148" y1="93611" x2="57222" y2="84028"/>
                        <a14:foregroundMark x1="60000" y1="83750" x2="69074" y2="94444"/>
                        <a14:foregroundMark x1="60185" y1="84167" x2="63148" y2="97778"/>
                        <a14:foregroundMark x1="63148" y1="97778" x2="42222" y2="98056"/>
                        <a14:foregroundMark x1="42222" y1="98056" x2="28889" y2="92639"/>
                        <a14:foregroundMark x1="28889" y1="92639" x2="48704" y2="99444"/>
                        <a14:foregroundMark x1="48704" y1="99444" x2="58148" y2="99167"/>
                        <a14:foregroundMark x1="35185" y1="95417" x2="50926" y2="95278"/>
                        <a14:foregroundMark x1="50926" y1="95278" x2="61852" y2="95833"/>
                        <a14:foregroundMark x1="28148" y1="94444" x2="29444" y2="99444"/>
                        <a14:foregroundMark x1="28704" y1="91250" x2="26481" y2="99444"/>
                        <a14:foregroundMark x1="26852" y1="91944" x2="25185" y2="99167"/>
                        <a14:foregroundMark x1="27593" y1="91806" x2="23704" y2="98750"/>
                        <a14:foregroundMark x1="25000" y1="12222" x2="46296" y2="7917"/>
                        <a14:foregroundMark x1="82593" y1="14028" x2="98333" y2="24444"/>
                        <a14:foregroundMark x1="99259" y1="27083" x2="99259" y2="27083"/>
                        <a14:foregroundMark x1="95741" y1="20694" x2="87963" y2="14028"/>
                        <a14:foregroundMark x1="87963" y1="14028" x2="61111" y2="7917"/>
                        <a14:foregroundMark x1="61111" y1="7917" x2="28704" y2="9722"/>
                        <a14:foregroundMark x1="28704" y1="9722" x2="19630" y2="12500"/>
                        <a14:foregroundMark x1="59630" y1="63472" x2="41852" y2="62500"/>
                        <a14:foregroundMark x1="32778" y1="60556" x2="11296" y2="51944"/>
                        <a14:backgroundMark x1="91667" y1="61528" x2="79815" y2="66111"/>
                        <a14:backgroundMark x1="79815" y1="66111" x2="70185" y2="76111"/>
                        <a14:backgroundMark x1="70185" y1="76111" x2="82037" y2="94583"/>
                        <a14:backgroundMark x1="1667" y1="43889" x2="1667" y2="43889"/>
                      </a14:backgroundRemoval>
                    </a14:imgEffect>
                  </a14:imgLayer>
                </a14:imgProps>
              </a:ext>
              <a:ext uri="{28A0092B-C50C-407E-A947-70E740481C1C}">
                <a14:useLocalDpi xmlns:a14="http://schemas.microsoft.com/office/drawing/2010/main" val="0"/>
              </a:ext>
            </a:extLst>
          </a:blip>
          <a:srcRect/>
          <a:stretch>
            <a:fillRect/>
          </a:stretch>
        </p:blipFill>
        <p:spPr bwMode="auto">
          <a:xfrm>
            <a:off x="7122977" y="631371"/>
            <a:ext cx="4075819" cy="6226629"/>
          </a:xfrm>
          <a:prstGeom prst="rect">
            <a:avLst/>
          </a:prstGeom>
          <a:noFill/>
          <a:extLst>
            <a:ext uri="{909E8E84-426E-40DD-AFC4-6F175D3DCCD1}">
              <a14:hiddenFill xmlns:a14="http://schemas.microsoft.com/office/drawing/2010/main">
                <a:solidFill>
                  <a:srgbClr val="FFFFFF"/>
                </a:solidFill>
              </a14:hiddenFill>
            </a:ext>
          </a:extLst>
        </p:spPr>
      </p:pic>
      <p:sp>
        <p:nvSpPr>
          <p:cNvPr id="117" name="Nadpis 1">
            <a:extLst>
              <a:ext uri="{FF2B5EF4-FFF2-40B4-BE49-F238E27FC236}">
                <a16:creationId xmlns:a16="http://schemas.microsoft.com/office/drawing/2014/main" id="{9506C6BD-75A3-EF38-C166-5EB6AC0F8AB7}"/>
              </a:ext>
            </a:extLst>
          </p:cNvPr>
          <p:cNvSpPr>
            <a:spLocks noGrp="1"/>
          </p:cNvSpPr>
          <p:nvPr>
            <p:ph type="title"/>
          </p:nvPr>
        </p:nvSpPr>
        <p:spPr>
          <a:xfrm>
            <a:off x="479182" y="-24126"/>
            <a:ext cx="11594275" cy="1088359"/>
          </a:xfrm>
        </p:spPr>
        <p:txBody>
          <a:bodyPr vert="horz" lIns="91440" tIns="45720" rIns="91440" bIns="45720" rtlCol="0" anchor="ctr">
            <a:normAutofit/>
          </a:bodyPr>
          <a:lstStyle/>
          <a:p>
            <a:pPr algn="ctr"/>
            <a:r>
              <a:rPr lang="cs-CZ" b="1" i="1" dirty="0">
                <a:effectLst>
                  <a:outerShdw blurRad="76200" dist="38100" dir="2700000" algn="tl" rotWithShape="0">
                    <a:srgbClr val="FF0000"/>
                  </a:outerShdw>
                </a:effectLst>
              </a:rPr>
              <a:t>Ohňostroje - specifický zdroj znečištění ovzduší</a:t>
            </a:r>
          </a:p>
        </p:txBody>
      </p:sp>
      <p:pic>
        <p:nvPicPr>
          <p:cNvPr id="14346" name="Picture 10" descr="Cart And Sand Pile Icon On Black And White Vector Backgrounds High-Res  Vector Graphic - Getty Images">
            <a:extLst>
              <a:ext uri="{FF2B5EF4-FFF2-40B4-BE49-F238E27FC236}">
                <a16:creationId xmlns:a16="http://schemas.microsoft.com/office/drawing/2014/main" id="{EFC56F7B-13F4-4BCC-7ADD-4CF77DA09F7C}"/>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8234" t="1130" r="53399" b="17270"/>
          <a:stretch/>
        </p:blipFill>
        <p:spPr bwMode="auto">
          <a:xfrm flipH="1">
            <a:off x="7414300" y="2223201"/>
            <a:ext cx="1569568" cy="164295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azmat Inhalation Hazard Symbol Label / Sticker - White Reflective">
            <a:extLst>
              <a:ext uri="{FF2B5EF4-FFF2-40B4-BE49-F238E27FC236}">
                <a16:creationId xmlns:a16="http://schemas.microsoft.com/office/drawing/2014/main" id="{B474D6AE-BF96-EF72-B1BF-81669A5C2F91}"/>
              </a:ext>
            </a:extLst>
          </p:cNvPr>
          <p:cNvPicPr>
            <a:picLocks noChangeAspect="1" noChangeArrowheads="1"/>
          </p:cNvPicPr>
          <p:nvPr/>
        </p:nvPicPr>
        <p:blipFill rotWithShape="1">
          <a:blip r:embed="rId6">
            <a:clrChange>
              <a:clrFrom>
                <a:srgbClr val="FFFFFF"/>
              </a:clrFrom>
              <a:clrTo>
                <a:srgbClr val="FFFFFF">
                  <a:alpha val="0"/>
                </a:srgbClr>
              </a:clrTo>
            </a:clrChange>
            <a:alphaModFix/>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11500"/>
                    </a14:imgEffect>
                    <a14:imgEffect>
                      <a14:saturation sat="0"/>
                    </a14:imgEffect>
                    <a14:imgEffect>
                      <a14:brightnessContrast bright="64000" contrast="97000"/>
                    </a14:imgEffect>
                  </a14:imgLayer>
                </a14:imgProps>
              </a:ext>
              <a:ext uri="{28A0092B-C50C-407E-A947-70E740481C1C}">
                <a14:useLocalDpi xmlns:a14="http://schemas.microsoft.com/office/drawing/2010/main" val="0"/>
              </a:ext>
            </a:extLst>
          </a:blip>
          <a:srcRect l="7956" t="3905" r="27710" b="24105"/>
          <a:stretch/>
        </p:blipFill>
        <p:spPr bwMode="auto">
          <a:xfrm>
            <a:off x="9982192" y="2931791"/>
            <a:ext cx="931034" cy="959622"/>
          </a:xfrm>
          <a:prstGeom prst="rect">
            <a:avLst/>
          </a:prstGeom>
          <a:noFill/>
          <a:extLst>
            <a:ext uri="{909E8E84-426E-40DD-AFC4-6F175D3DCCD1}">
              <a14:hiddenFill xmlns:a14="http://schemas.microsoft.com/office/drawing/2010/main">
                <a:solidFill>
                  <a:srgbClr val="FFFFFF"/>
                </a:solidFill>
              </a14:hiddenFill>
            </a:ext>
          </a:extLst>
        </p:spPr>
      </p:pic>
      <p:sp>
        <p:nvSpPr>
          <p:cNvPr id="234" name="TextovéPole 233">
            <a:extLst>
              <a:ext uri="{FF2B5EF4-FFF2-40B4-BE49-F238E27FC236}">
                <a16:creationId xmlns:a16="http://schemas.microsoft.com/office/drawing/2014/main" id="{6EA6B8AD-99ED-D894-8FB1-51A3B4F0CF26}"/>
              </a:ext>
            </a:extLst>
          </p:cNvPr>
          <p:cNvSpPr txBox="1"/>
          <p:nvPr/>
        </p:nvSpPr>
        <p:spPr>
          <a:xfrm>
            <a:off x="6318624" y="4130296"/>
            <a:ext cx="1803800" cy="830997"/>
          </a:xfrm>
          <a:prstGeom prst="rect">
            <a:avLst/>
          </a:prstGeom>
          <a:noFill/>
        </p:spPr>
        <p:txBody>
          <a:bodyPr wrap="square" rtlCol="0">
            <a:spAutoFit/>
          </a:bodyPr>
          <a:lstStyle/>
          <a:p>
            <a:pPr algn="ctr"/>
            <a:r>
              <a:rPr lang="cs-CZ" sz="2400" i="1" dirty="0">
                <a:solidFill>
                  <a:srgbClr val="4B8523"/>
                </a:solidFill>
              </a:rPr>
              <a:t>Vysoké koncentrace</a:t>
            </a:r>
          </a:p>
        </p:txBody>
      </p:sp>
      <p:sp>
        <p:nvSpPr>
          <p:cNvPr id="236" name="TextovéPole 235">
            <a:extLst>
              <a:ext uri="{FF2B5EF4-FFF2-40B4-BE49-F238E27FC236}">
                <a16:creationId xmlns:a16="http://schemas.microsoft.com/office/drawing/2014/main" id="{516B4F70-93B4-2736-A04A-BDCABAEC4BCC}"/>
              </a:ext>
            </a:extLst>
          </p:cNvPr>
          <p:cNvSpPr txBox="1"/>
          <p:nvPr/>
        </p:nvSpPr>
        <p:spPr>
          <a:xfrm>
            <a:off x="10142465" y="4221751"/>
            <a:ext cx="2151297" cy="1200329"/>
          </a:xfrm>
          <a:prstGeom prst="rect">
            <a:avLst/>
          </a:prstGeom>
          <a:noFill/>
        </p:spPr>
        <p:txBody>
          <a:bodyPr wrap="square" rtlCol="0">
            <a:spAutoFit/>
          </a:bodyPr>
          <a:lstStyle/>
          <a:p>
            <a:pPr algn="ctr"/>
            <a:r>
              <a:rPr lang="en-US" sz="2400" i="1" dirty="0">
                <a:solidFill>
                  <a:srgbClr val="BE5108"/>
                </a:solidFill>
              </a:rPr>
              <a:t>P</a:t>
            </a:r>
            <a:r>
              <a:rPr lang="cs-CZ" sz="2400" i="1" dirty="0" err="1">
                <a:solidFill>
                  <a:srgbClr val="BE5108"/>
                </a:solidFill>
              </a:rPr>
              <a:t>ronikaj</a:t>
            </a:r>
            <a:r>
              <a:rPr lang="en-US" sz="2400" i="1" dirty="0" err="1">
                <a:solidFill>
                  <a:srgbClr val="BE5108"/>
                </a:solidFill>
              </a:rPr>
              <a:t>ící</a:t>
            </a:r>
            <a:r>
              <a:rPr lang="cs-CZ" sz="2400" i="1" dirty="0">
                <a:solidFill>
                  <a:srgbClr val="BE5108"/>
                </a:solidFill>
              </a:rPr>
              <a:t> hluboko             do organismu</a:t>
            </a:r>
          </a:p>
        </p:txBody>
      </p:sp>
      <p:grpSp>
        <p:nvGrpSpPr>
          <p:cNvPr id="5" name="Skupina 4">
            <a:extLst>
              <a:ext uri="{FF2B5EF4-FFF2-40B4-BE49-F238E27FC236}">
                <a16:creationId xmlns:a16="http://schemas.microsoft.com/office/drawing/2014/main" id="{DBBFD2D5-D033-5AD6-0636-D70B2129BC21}"/>
              </a:ext>
            </a:extLst>
          </p:cNvPr>
          <p:cNvGrpSpPr/>
          <p:nvPr/>
        </p:nvGrpSpPr>
        <p:grpSpPr>
          <a:xfrm>
            <a:off x="352460" y="995873"/>
            <a:ext cx="5851122" cy="5776621"/>
            <a:chOff x="5598256" y="1794480"/>
            <a:chExt cx="2480038" cy="2218241"/>
          </a:xfrm>
        </p:grpSpPr>
        <p:grpSp>
          <p:nvGrpSpPr>
            <p:cNvPr id="28" name="Skupina 12">
              <a:extLst>
                <a:ext uri="{FF2B5EF4-FFF2-40B4-BE49-F238E27FC236}">
                  <a16:creationId xmlns:a16="http://schemas.microsoft.com/office/drawing/2014/main" id="{D8AD5C08-DCF2-D8B5-4CDB-023A2A79630B}"/>
                </a:ext>
              </a:extLst>
            </p:cNvPr>
            <p:cNvGrpSpPr>
              <a:grpSpLocks noChangeAspect="1"/>
            </p:cNvGrpSpPr>
            <p:nvPr/>
          </p:nvGrpSpPr>
          <p:grpSpPr>
            <a:xfrm>
              <a:off x="5598256" y="1794480"/>
              <a:ext cx="2480038" cy="2218241"/>
              <a:chOff x="5598259" y="1786533"/>
              <a:chExt cx="1757080" cy="1664697"/>
            </a:xfrm>
          </p:grpSpPr>
          <p:sp>
            <p:nvSpPr>
              <p:cNvPr id="30" name="Ovál 14">
                <a:extLst>
                  <a:ext uri="{FF2B5EF4-FFF2-40B4-BE49-F238E27FC236}">
                    <a16:creationId xmlns:a16="http://schemas.microsoft.com/office/drawing/2014/main" id="{36925251-FBE8-132D-B342-DFD8746A13AB}"/>
                  </a:ext>
                </a:extLst>
              </p:cNvPr>
              <p:cNvSpPr/>
              <p:nvPr/>
            </p:nvSpPr>
            <p:spPr>
              <a:xfrm>
                <a:off x="5616595" y="2295990"/>
                <a:ext cx="1135049" cy="1109265"/>
              </a:xfrm>
              <a:prstGeom prst="ellipse">
                <a:avLst/>
              </a:prstGeom>
              <a:solidFill>
                <a:srgbClr val="99FF99"/>
              </a:solidFill>
              <a:ln w="76200">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31" name="Ovál 15">
                <a:extLst>
                  <a:ext uri="{FF2B5EF4-FFF2-40B4-BE49-F238E27FC236}">
                    <a16:creationId xmlns:a16="http://schemas.microsoft.com/office/drawing/2014/main" id="{212E2EA4-CDA9-C3C1-A0E2-08E5CE636F5B}"/>
                  </a:ext>
                </a:extLst>
              </p:cNvPr>
              <p:cNvSpPr/>
              <p:nvPr/>
            </p:nvSpPr>
            <p:spPr>
              <a:xfrm>
                <a:off x="5895288" y="1814978"/>
                <a:ext cx="1141692" cy="1161291"/>
              </a:xfrm>
              <a:prstGeom prst="ellipse">
                <a:avLst/>
              </a:prstGeom>
              <a:solidFill>
                <a:srgbClr val="99CCFF"/>
              </a:solidFill>
              <a:ln w="762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32" name="Ovál 16">
                <a:extLst>
                  <a:ext uri="{FF2B5EF4-FFF2-40B4-BE49-F238E27FC236}">
                    <a16:creationId xmlns:a16="http://schemas.microsoft.com/office/drawing/2014/main" id="{30DC9CC8-FCEA-6FEC-D99F-2536B4B36FCF}"/>
                  </a:ext>
                </a:extLst>
              </p:cNvPr>
              <p:cNvSpPr/>
              <p:nvPr/>
            </p:nvSpPr>
            <p:spPr>
              <a:xfrm>
                <a:off x="6157067" y="2335664"/>
                <a:ext cx="1166610" cy="1092132"/>
              </a:xfrm>
              <a:prstGeom prst="ellipse">
                <a:avLst/>
              </a:prstGeom>
              <a:solidFill>
                <a:srgbClr val="FFFFCC"/>
              </a:solidFill>
              <a:ln w="762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dirty="0"/>
              </a:p>
            </p:txBody>
          </p:sp>
          <p:sp>
            <p:nvSpPr>
              <p:cNvPr id="33" name="Ovál 17">
                <a:extLst>
                  <a:ext uri="{FF2B5EF4-FFF2-40B4-BE49-F238E27FC236}">
                    <a16:creationId xmlns:a16="http://schemas.microsoft.com/office/drawing/2014/main" id="{D11E6B3B-57F2-53EA-DB53-1E3592FE6461}"/>
                  </a:ext>
                </a:extLst>
              </p:cNvPr>
              <p:cNvSpPr/>
              <p:nvPr/>
            </p:nvSpPr>
            <p:spPr>
              <a:xfrm>
                <a:off x="5598259" y="2304226"/>
                <a:ext cx="1166610" cy="11218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34" name="Ovál 18">
                <a:extLst>
                  <a:ext uri="{FF2B5EF4-FFF2-40B4-BE49-F238E27FC236}">
                    <a16:creationId xmlns:a16="http://schemas.microsoft.com/office/drawing/2014/main" id="{2145C175-9AC1-74A7-55C9-C5B05AFFB7A2}"/>
                  </a:ext>
                </a:extLst>
              </p:cNvPr>
              <p:cNvSpPr/>
              <p:nvPr/>
            </p:nvSpPr>
            <p:spPr>
              <a:xfrm>
                <a:off x="5886342" y="1786533"/>
                <a:ext cx="1166610" cy="1161291"/>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dirty="0"/>
              </a:p>
            </p:txBody>
          </p:sp>
          <p:sp>
            <p:nvSpPr>
              <p:cNvPr id="35" name="Ovál 19">
                <a:extLst>
                  <a:ext uri="{FF2B5EF4-FFF2-40B4-BE49-F238E27FC236}">
                    <a16:creationId xmlns:a16="http://schemas.microsoft.com/office/drawing/2014/main" id="{3CF77281-7F94-AF35-0C81-3A33AB36B952}"/>
                  </a:ext>
                </a:extLst>
              </p:cNvPr>
              <p:cNvSpPr/>
              <p:nvPr/>
            </p:nvSpPr>
            <p:spPr>
              <a:xfrm>
                <a:off x="6188729" y="2329430"/>
                <a:ext cx="1166610" cy="11218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dirty="0"/>
              </a:p>
            </p:txBody>
          </p:sp>
          <p:sp>
            <p:nvSpPr>
              <p:cNvPr id="36" name="Ovál 20">
                <a:extLst>
                  <a:ext uri="{FF2B5EF4-FFF2-40B4-BE49-F238E27FC236}">
                    <a16:creationId xmlns:a16="http://schemas.microsoft.com/office/drawing/2014/main" id="{22187D4D-D475-5C3B-984F-0C5D0973DA27}"/>
                  </a:ext>
                </a:extLst>
              </p:cNvPr>
              <p:cNvSpPr/>
              <p:nvPr/>
            </p:nvSpPr>
            <p:spPr>
              <a:xfrm rot="4288061">
                <a:off x="6621519" y="2145111"/>
                <a:ext cx="505348" cy="230217"/>
              </a:xfrm>
              <a:prstGeom prst="ellipse">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37" name="Ovál 21">
                <a:extLst>
                  <a:ext uri="{FF2B5EF4-FFF2-40B4-BE49-F238E27FC236}">
                    <a16:creationId xmlns:a16="http://schemas.microsoft.com/office/drawing/2014/main" id="{51F7996A-E811-05B4-E397-725A0EA79306}"/>
                  </a:ext>
                </a:extLst>
              </p:cNvPr>
              <p:cNvSpPr/>
              <p:nvPr/>
            </p:nvSpPr>
            <p:spPr>
              <a:xfrm rot="1757870">
                <a:off x="6264782" y="3133330"/>
                <a:ext cx="561492" cy="24602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38" name="Ovál 22">
                <a:extLst>
                  <a:ext uri="{FF2B5EF4-FFF2-40B4-BE49-F238E27FC236}">
                    <a16:creationId xmlns:a16="http://schemas.microsoft.com/office/drawing/2014/main" id="{3F028905-FB78-818B-BF03-1A01E6001BFA}"/>
                  </a:ext>
                </a:extLst>
              </p:cNvPr>
              <p:cNvSpPr/>
              <p:nvPr/>
            </p:nvSpPr>
            <p:spPr>
              <a:xfrm rot="18848471">
                <a:off x="5601310" y="2473431"/>
                <a:ext cx="561492" cy="246024"/>
              </a:xfrm>
              <a:prstGeom prst="ellipse">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39" name="Měsíc 23">
                <a:extLst>
                  <a:ext uri="{FF2B5EF4-FFF2-40B4-BE49-F238E27FC236}">
                    <a16:creationId xmlns:a16="http://schemas.microsoft.com/office/drawing/2014/main" id="{71754C53-D2FD-6CCD-8ED9-69B30161EB2F}"/>
                  </a:ext>
                </a:extLst>
              </p:cNvPr>
              <p:cNvSpPr/>
              <p:nvPr/>
            </p:nvSpPr>
            <p:spPr>
              <a:xfrm rot="7737320">
                <a:off x="6553050" y="2230980"/>
                <a:ext cx="134768" cy="338277"/>
              </a:xfrm>
              <a:prstGeom prst="moon">
                <a:avLst>
                  <a:gd name="adj" fmla="val 87500"/>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0" name="Ovál 24">
                <a:extLst>
                  <a:ext uri="{FF2B5EF4-FFF2-40B4-BE49-F238E27FC236}">
                    <a16:creationId xmlns:a16="http://schemas.microsoft.com/office/drawing/2014/main" id="{21BDE08E-78BF-17B6-07A5-2CB5041DF80C}"/>
                  </a:ext>
                </a:extLst>
              </p:cNvPr>
              <p:cNvSpPr/>
              <p:nvPr/>
            </p:nvSpPr>
            <p:spPr>
              <a:xfrm rot="1777837">
                <a:off x="6133133" y="2399498"/>
                <a:ext cx="561492" cy="246024"/>
              </a:xfrm>
              <a:prstGeom prst="ellipse">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1" name="Ovál 25">
                <a:extLst>
                  <a:ext uri="{FF2B5EF4-FFF2-40B4-BE49-F238E27FC236}">
                    <a16:creationId xmlns:a16="http://schemas.microsoft.com/office/drawing/2014/main" id="{1FC4FEDB-F564-3CFF-9F75-90B3DFA6EB8F}"/>
                  </a:ext>
                </a:extLst>
              </p:cNvPr>
              <p:cNvSpPr/>
              <p:nvPr/>
            </p:nvSpPr>
            <p:spPr>
              <a:xfrm rot="8636918">
                <a:off x="6459232" y="2599569"/>
                <a:ext cx="561492" cy="246024"/>
              </a:xfrm>
              <a:prstGeom prst="ellipse">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2" name="Ovál 26">
                <a:extLst>
                  <a:ext uri="{FF2B5EF4-FFF2-40B4-BE49-F238E27FC236}">
                    <a16:creationId xmlns:a16="http://schemas.microsoft.com/office/drawing/2014/main" id="{2D4C3D1D-607A-5DC6-F300-1FFEFD120780}"/>
                  </a:ext>
                </a:extLst>
              </p:cNvPr>
              <p:cNvSpPr/>
              <p:nvPr/>
            </p:nvSpPr>
            <p:spPr>
              <a:xfrm rot="15054483">
                <a:off x="6077654" y="2891127"/>
                <a:ext cx="531328" cy="242081"/>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dirty="0"/>
              </a:p>
            </p:txBody>
          </p:sp>
          <p:sp>
            <p:nvSpPr>
              <p:cNvPr id="43" name="Měsíc 27">
                <a:extLst>
                  <a:ext uri="{FF2B5EF4-FFF2-40B4-BE49-F238E27FC236}">
                    <a16:creationId xmlns:a16="http://schemas.microsoft.com/office/drawing/2014/main" id="{96F129B8-AE57-AC70-FC1B-910CD3BD0877}"/>
                  </a:ext>
                </a:extLst>
              </p:cNvPr>
              <p:cNvSpPr/>
              <p:nvPr/>
            </p:nvSpPr>
            <p:spPr>
              <a:xfrm rot="14127139">
                <a:off x="6760329" y="2733703"/>
                <a:ext cx="149978" cy="342402"/>
              </a:xfrm>
              <a:prstGeom prst="moon">
                <a:avLst>
                  <a:gd name="adj" fmla="val 87500"/>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4" name="Ovál 28">
                <a:extLst>
                  <a:ext uri="{FF2B5EF4-FFF2-40B4-BE49-F238E27FC236}">
                    <a16:creationId xmlns:a16="http://schemas.microsoft.com/office/drawing/2014/main" id="{0D185A21-794A-8E5D-F286-C5014E80370D}"/>
                  </a:ext>
                </a:extLst>
              </p:cNvPr>
              <p:cNvSpPr/>
              <p:nvPr/>
            </p:nvSpPr>
            <p:spPr>
              <a:xfrm rot="4288061">
                <a:off x="6487398" y="2219959"/>
                <a:ext cx="483356" cy="230217"/>
              </a:xfrm>
              <a:prstGeom prst="ellipse">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5" name="Měsíc 29">
                <a:extLst>
                  <a:ext uri="{FF2B5EF4-FFF2-40B4-BE49-F238E27FC236}">
                    <a16:creationId xmlns:a16="http://schemas.microsoft.com/office/drawing/2014/main" id="{C50FEF0A-8B92-B7D2-C61B-A877647B538C}"/>
                  </a:ext>
                </a:extLst>
              </p:cNvPr>
              <p:cNvSpPr/>
              <p:nvPr/>
            </p:nvSpPr>
            <p:spPr>
              <a:xfrm rot="21445918">
                <a:off x="5825296" y="2451200"/>
                <a:ext cx="566547" cy="917782"/>
              </a:xfrm>
              <a:prstGeom prst="moon">
                <a:avLst>
                  <a:gd name="adj" fmla="val 62060"/>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6" name="Ovál 30">
                <a:extLst>
                  <a:ext uri="{FF2B5EF4-FFF2-40B4-BE49-F238E27FC236}">
                    <a16:creationId xmlns:a16="http://schemas.microsoft.com/office/drawing/2014/main" id="{6C07F66F-F0BE-5E9E-89B6-BE5BD073FA7C}"/>
                  </a:ext>
                </a:extLst>
              </p:cNvPr>
              <p:cNvSpPr/>
              <p:nvPr/>
            </p:nvSpPr>
            <p:spPr>
              <a:xfrm rot="208885">
                <a:off x="6509916" y="2997360"/>
                <a:ext cx="505348" cy="230217"/>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7" name="Ovál 31">
                <a:extLst>
                  <a:ext uri="{FF2B5EF4-FFF2-40B4-BE49-F238E27FC236}">
                    <a16:creationId xmlns:a16="http://schemas.microsoft.com/office/drawing/2014/main" id="{D9DB398E-E8CE-7BB8-9984-727CB32752FA}"/>
                  </a:ext>
                </a:extLst>
              </p:cNvPr>
              <p:cNvSpPr/>
              <p:nvPr/>
            </p:nvSpPr>
            <p:spPr>
              <a:xfrm rot="208885">
                <a:off x="5749308" y="2572823"/>
                <a:ext cx="288371" cy="409505"/>
              </a:xfrm>
              <a:prstGeom prst="ellipse">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8" name="Ovál 32">
                <a:extLst>
                  <a:ext uri="{FF2B5EF4-FFF2-40B4-BE49-F238E27FC236}">
                    <a16:creationId xmlns:a16="http://schemas.microsoft.com/office/drawing/2014/main" id="{5D29A5B4-1B9A-A7C0-4E6D-6E518DECCEF2}"/>
                  </a:ext>
                </a:extLst>
              </p:cNvPr>
              <p:cNvSpPr/>
              <p:nvPr/>
            </p:nvSpPr>
            <p:spPr>
              <a:xfrm rot="208885">
                <a:off x="5813333" y="2816914"/>
                <a:ext cx="288371" cy="409505"/>
              </a:xfrm>
              <a:prstGeom prst="ellipse">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49" name="Měsíc 33">
                <a:extLst>
                  <a:ext uri="{FF2B5EF4-FFF2-40B4-BE49-F238E27FC236}">
                    <a16:creationId xmlns:a16="http://schemas.microsoft.com/office/drawing/2014/main" id="{B8201F6C-E016-0D47-87E8-8CD09E514F23}"/>
                  </a:ext>
                </a:extLst>
              </p:cNvPr>
              <p:cNvSpPr/>
              <p:nvPr/>
            </p:nvSpPr>
            <p:spPr>
              <a:xfrm rot="2492995">
                <a:off x="5734376" y="2167005"/>
                <a:ext cx="612877" cy="973422"/>
              </a:xfrm>
              <a:prstGeom prst="moon">
                <a:avLst>
                  <a:gd name="adj" fmla="val 58965"/>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dirty="0"/>
              </a:p>
            </p:txBody>
          </p:sp>
          <p:sp>
            <p:nvSpPr>
              <p:cNvPr id="50" name="Měsíc 34">
                <a:extLst>
                  <a:ext uri="{FF2B5EF4-FFF2-40B4-BE49-F238E27FC236}">
                    <a16:creationId xmlns:a16="http://schemas.microsoft.com/office/drawing/2014/main" id="{2A4F6B84-CD2A-1FB1-A91B-6F1F3B4C9645}"/>
                  </a:ext>
                </a:extLst>
              </p:cNvPr>
              <p:cNvSpPr/>
              <p:nvPr/>
            </p:nvSpPr>
            <p:spPr>
              <a:xfrm rot="8655158">
                <a:off x="6645511" y="2357775"/>
                <a:ext cx="129548" cy="299351"/>
              </a:xfrm>
              <a:prstGeom prst="moon">
                <a:avLst>
                  <a:gd name="adj" fmla="val 87500"/>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51" name="Měsíc 35">
                <a:extLst>
                  <a:ext uri="{FF2B5EF4-FFF2-40B4-BE49-F238E27FC236}">
                    <a16:creationId xmlns:a16="http://schemas.microsoft.com/office/drawing/2014/main" id="{1BBBF3DA-6375-8EFA-8868-643527541DD5}"/>
                  </a:ext>
                </a:extLst>
              </p:cNvPr>
              <p:cNvSpPr/>
              <p:nvPr/>
            </p:nvSpPr>
            <p:spPr>
              <a:xfrm rot="7595297">
                <a:off x="6707259" y="1919576"/>
                <a:ext cx="129548" cy="299351"/>
              </a:xfrm>
              <a:prstGeom prst="moon">
                <a:avLst>
                  <a:gd name="adj" fmla="val 87500"/>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52" name="Měsíc 36">
                <a:extLst>
                  <a:ext uri="{FF2B5EF4-FFF2-40B4-BE49-F238E27FC236}">
                    <a16:creationId xmlns:a16="http://schemas.microsoft.com/office/drawing/2014/main" id="{DA7B0DF0-9E31-58C0-3D86-A4C2D2BF74A6}"/>
                  </a:ext>
                </a:extLst>
              </p:cNvPr>
              <p:cNvSpPr/>
              <p:nvPr/>
            </p:nvSpPr>
            <p:spPr>
              <a:xfrm rot="12163048">
                <a:off x="6873658" y="2282966"/>
                <a:ext cx="130635" cy="563977"/>
              </a:xfrm>
              <a:prstGeom prst="moon">
                <a:avLst>
                  <a:gd name="adj" fmla="val 87500"/>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53" name="Měsíc 37">
                <a:extLst>
                  <a:ext uri="{FF2B5EF4-FFF2-40B4-BE49-F238E27FC236}">
                    <a16:creationId xmlns:a16="http://schemas.microsoft.com/office/drawing/2014/main" id="{618EEF2F-DF43-11ED-3779-A8507C786D26}"/>
                  </a:ext>
                </a:extLst>
              </p:cNvPr>
              <p:cNvSpPr/>
              <p:nvPr/>
            </p:nvSpPr>
            <p:spPr>
              <a:xfrm rot="12022112">
                <a:off x="6821932" y="2358365"/>
                <a:ext cx="117684" cy="214065"/>
              </a:xfrm>
              <a:prstGeom prst="moon">
                <a:avLst>
                  <a:gd name="adj" fmla="val 80055"/>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sp>
            <p:nvSpPr>
              <p:cNvPr id="59" name="Ovál 43">
                <a:extLst>
                  <a:ext uri="{FF2B5EF4-FFF2-40B4-BE49-F238E27FC236}">
                    <a16:creationId xmlns:a16="http://schemas.microsoft.com/office/drawing/2014/main" id="{908F8CEF-E0EA-1612-E33D-AF33DFCE2859}"/>
                  </a:ext>
                </a:extLst>
              </p:cNvPr>
              <p:cNvSpPr/>
              <p:nvPr/>
            </p:nvSpPr>
            <p:spPr>
              <a:xfrm>
                <a:off x="6218693" y="2455991"/>
                <a:ext cx="526062" cy="50186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sz="2400"/>
              </a:p>
            </p:txBody>
          </p:sp>
        </p:grpSp>
        <p:pic>
          <p:nvPicPr>
            <p:cNvPr id="23" name="Grafický objekt 7" descr="DNA">
              <a:extLst>
                <a:ext uri="{FF2B5EF4-FFF2-40B4-BE49-F238E27FC236}">
                  <a16:creationId xmlns:a16="http://schemas.microsoft.com/office/drawing/2014/main" id="{B02F5C32-C5A1-D7E8-8380-04EECCAE48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515857">
              <a:off x="6680071" y="2893434"/>
              <a:ext cx="410253" cy="410253"/>
            </a:xfrm>
            <a:prstGeom prst="rect">
              <a:avLst/>
            </a:prstGeom>
          </p:spPr>
        </p:pic>
      </p:grpSp>
      <p:sp>
        <p:nvSpPr>
          <p:cNvPr id="3" name="TextovéPole 2">
            <a:extLst>
              <a:ext uri="{FF2B5EF4-FFF2-40B4-BE49-F238E27FC236}">
                <a16:creationId xmlns:a16="http://schemas.microsoft.com/office/drawing/2014/main" id="{A3043673-93CA-77D4-681C-F49F194B375C}"/>
              </a:ext>
            </a:extLst>
          </p:cNvPr>
          <p:cNvSpPr txBox="1"/>
          <p:nvPr/>
        </p:nvSpPr>
        <p:spPr>
          <a:xfrm rot="663826">
            <a:off x="1150532" y="1300073"/>
            <a:ext cx="3900112" cy="4476902"/>
          </a:xfrm>
          <a:prstGeom prst="rect">
            <a:avLst/>
          </a:prstGeom>
          <a:noFill/>
        </p:spPr>
        <p:txBody>
          <a:bodyPr wrap="square" rtlCol="0">
            <a:prstTxWarp prst="textArchUp">
              <a:avLst>
                <a:gd name="adj" fmla="val 11084148"/>
              </a:avLst>
            </a:prstTxWarp>
            <a:spAutoFit/>
          </a:bodyPr>
          <a:lstStyle/>
          <a:p>
            <a:pPr algn="ctr"/>
            <a:r>
              <a:rPr lang="cs-CZ" sz="2400" dirty="0">
                <a:solidFill>
                  <a:schemeClr val="bg1"/>
                </a:solidFill>
              </a:rPr>
              <a:t>Chemické složení</a:t>
            </a:r>
          </a:p>
        </p:txBody>
      </p:sp>
      <p:sp>
        <p:nvSpPr>
          <p:cNvPr id="6" name="TextovéPole 5">
            <a:extLst>
              <a:ext uri="{FF2B5EF4-FFF2-40B4-BE49-F238E27FC236}">
                <a16:creationId xmlns:a16="http://schemas.microsoft.com/office/drawing/2014/main" id="{E8688C24-62E8-595D-E1A3-F2B7126318BD}"/>
              </a:ext>
            </a:extLst>
          </p:cNvPr>
          <p:cNvSpPr txBox="1"/>
          <p:nvPr/>
        </p:nvSpPr>
        <p:spPr>
          <a:xfrm rot="13990909">
            <a:off x="298398" y="4819369"/>
            <a:ext cx="2147660" cy="1075841"/>
          </a:xfrm>
          <a:prstGeom prst="rect">
            <a:avLst/>
          </a:prstGeom>
          <a:noFill/>
        </p:spPr>
        <p:txBody>
          <a:bodyPr spcFirstLastPara="1" wrap="square" numCol="1" rtlCol="0">
            <a:prstTxWarp prst="textArchUp">
              <a:avLst>
                <a:gd name="adj" fmla="val 11269203"/>
              </a:avLst>
            </a:prstTxWarp>
            <a:spAutoFit/>
          </a:bodyPr>
          <a:lstStyle>
            <a:defPPr>
              <a:defRPr lang="en-US"/>
            </a:defPPr>
            <a:lvl1pPr algn="ctr">
              <a:defRPr sz="2400">
                <a:solidFill>
                  <a:schemeClr val="bg1"/>
                </a:solidFill>
              </a:defRPr>
            </a:lvl1pPr>
          </a:lstStyle>
          <a:p>
            <a:r>
              <a:rPr lang="cs-CZ" dirty="0"/>
              <a:t>Koncentrace</a:t>
            </a:r>
          </a:p>
        </p:txBody>
      </p:sp>
      <p:sp>
        <p:nvSpPr>
          <p:cNvPr id="10" name="Ovál 9">
            <a:extLst>
              <a:ext uri="{FF2B5EF4-FFF2-40B4-BE49-F238E27FC236}">
                <a16:creationId xmlns:a16="http://schemas.microsoft.com/office/drawing/2014/main" id="{E370A323-78EB-41B5-C8F4-253E39A1100B}"/>
              </a:ext>
            </a:extLst>
          </p:cNvPr>
          <p:cNvSpPr/>
          <p:nvPr/>
        </p:nvSpPr>
        <p:spPr>
          <a:xfrm rot="2778047">
            <a:off x="939186" y="2804279"/>
            <a:ext cx="339017" cy="4445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 name="TextovéPole 12">
            <a:extLst>
              <a:ext uri="{FF2B5EF4-FFF2-40B4-BE49-F238E27FC236}">
                <a16:creationId xmlns:a16="http://schemas.microsoft.com/office/drawing/2014/main" id="{AA9D097E-A832-9729-8252-58B79AA407A8}"/>
              </a:ext>
            </a:extLst>
          </p:cNvPr>
          <p:cNvSpPr txBox="1"/>
          <p:nvPr/>
        </p:nvSpPr>
        <p:spPr>
          <a:xfrm>
            <a:off x="1583876" y="2010689"/>
            <a:ext cx="1405215" cy="338554"/>
          </a:xfrm>
          <a:prstGeom prst="rect">
            <a:avLst/>
          </a:prstGeom>
          <a:noFill/>
        </p:spPr>
        <p:txBody>
          <a:bodyPr wrap="square" rtlCol="0">
            <a:spAutoFit/>
          </a:bodyPr>
          <a:lstStyle/>
          <a:p>
            <a:r>
              <a:rPr lang="en-US" sz="1600" dirty="0">
                <a:solidFill>
                  <a:srgbClr val="1D8EFF"/>
                </a:solidFill>
                <a:latin typeface="Arial Black" panose="020B0A04020102020204" pitchFamily="34" charset="0"/>
              </a:rPr>
              <a:t>Org. </a:t>
            </a:r>
            <a:r>
              <a:rPr lang="en-US" sz="1600" dirty="0" err="1">
                <a:solidFill>
                  <a:srgbClr val="1D8EFF"/>
                </a:solidFill>
                <a:latin typeface="Arial Black" panose="020B0A04020102020204" pitchFamily="34" charset="0"/>
              </a:rPr>
              <a:t>látky</a:t>
            </a:r>
            <a:endParaRPr lang="cs-CZ" sz="1600" dirty="0">
              <a:solidFill>
                <a:srgbClr val="1D8EFF"/>
              </a:solidFill>
              <a:latin typeface="Arial Black" panose="020B0A04020102020204" pitchFamily="34" charset="0"/>
            </a:endParaRPr>
          </a:p>
        </p:txBody>
      </p:sp>
      <p:sp>
        <p:nvSpPr>
          <p:cNvPr id="15" name="Ovál 14">
            <a:extLst>
              <a:ext uri="{FF2B5EF4-FFF2-40B4-BE49-F238E27FC236}">
                <a16:creationId xmlns:a16="http://schemas.microsoft.com/office/drawing/2014/main" id="{805D86ED-E5ED-A279-F26C-16E729FB3AAE}"/>
              </a:ext>
            </a:extLst>
          </p:cNvPr>
          <p:cNvSpPr/>
          <p:nvPr/>
        </p:nvSpPr>
        <p:spPr>
          <a:xfrm>
            <a:off x="5279770" y="4680467"/>
            <a:ext cx="822960" cy="82296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ál 16">
            <a:extLst>
              <a:ext uri="{FF2B5EF4-FFF2-40B4-BE49-F238E27FC236}">
                <a16:creationId xmlns:a16="http://schemas.microsoft.com/office/drawing/2014/main" id="{EAC5547B-13ED-194B-9311-2DD2FA98F93D}"/>
              </a:ext>
            </a:extLst>
          </p:cNvPr>
          <p:cNvSpPr/>
          <p:nvPr/>
        </p:nvSpPr>
        <p:spPr>
          <a:xfrm>
            <a:off x="5099621" y="3687547"/>
            <a:ext cx="822960" cy="82296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6F311484-DD72-80FE-549B-9A78E1AD45AD}"/>
              </a:ext>
            </a:extLst>
          </p:cNvPr>
          <p:cNvSpPr/>
          <p:nvPr/>
        </p:nvSpPr>
        <p:spPr>
          <a:xfrm>
            <a:off x="4421971" y="4483416"/>
            <a:ext cx="822960" cy="82296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9226B00F-900D-E7F4-173B-1A13388D4069}"/>
              </a:ext>
            </a:extLst>
          </p:cNvPr>
          <p:cNvSpPr/>
          <p:nvPr/>
        </p:nvSpPr>
        <p:spPr>
          <a:xfrm>
            <a:off x="4345719" y="5400301"/>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23" name="Graf 222">
            <a:extLst>
              <a:ext uri="{FF2B5EF4-FFF2-40B4-BE49-F238E27FC236}">
                <a16:creationId xmlns:a16="http://schemas.microsoft.com/office/drawing/2014/main" id="{3C003BB7-59AB-2AFD-E731-ECB6550ED590}"/>
              </a:ext>
            </a:extLst>
          </p:cNvPr>
          <p:cNvGraphicFramePr/>
          <p:nvPr>
            <p:extLst>
              <p:ext uri="{D42A27DB-BD31-4B8C-83A1-F6EECF244321}">
                <p14:modId xmlns:p14="http://schemas.microsoft.com/office/powerpoint/2010/main" val="497474990"/>
              </p:ext>
            </p:extLst>
          </p:nvPr>
        </p:nvGraphicFramePr>
        <p:xfrm>
          <a:off x="816994" y="3579715"/>
          <a:ext cx="1533765" cy="2032698"/>
        </p:xfrm>
        <a:graphic>
          <a:graphicData uri="http://schemas.openxmlformats.org/drawingml/2006/chart">
            <c:chart xmlns:c="http://schemas.openxmlformats.org/drawingml/2006/chart" xmlns:r="http://schemas.openxmlformats.org/officeDocument/2006/relationships" r:id="rId10"/>
          </a:graphicData>
        </a:graphic>
      </p:graphicFrame>
      <p:sp>
        <p:nvSpPr>
          <p:cNvPr id="224" name="TextovéPole 223">
            <a:extLst>
              <a:ext uri="{FF2B5EF4-FFF2-40B4-BE49-F238E27FC236}">
                <a16:creationId xmlns:a16="http://schemas.microsoft.com/office/drawing/2014/main" id="{4E8B3C0A-E32A-39C0-478C-2E6E7D43B9BF}"/>
              </a:ext>
            </a:extLst>
          </p:cNvPr>
          <p:cNvSpPr txBox="1"/>
          <p:nvPr/>
        </p:nvSpPr>
        <p:spPr>
          <a:xfrm>
            <a:off x="1149701" y="3342187"/>
            <a:ext cx="1045028" cy="369332"/>
          </a:xfrm>
          <a:prstGeom prst="rect">
            <a:avLst/>
          </a:prstGeom>
          <a:noFill/>
        </p:spPr>
        <p:txBody>
          <a:bodyPr wrap="square" rtlCol="0">
            <a:spAutoFit/>
          </a:bodyPr>
          <a:lstStyle/>
          <a:p>
            <a:r>
              <a:rPr lang="cs-CZ" dirty="0">
                <a:solidFill>
                  <a:srgbClr val="008E00"/>
                </a:solidFill>
              </a:rPr>
              <a:t>PM2.5</a:t>
            </a:r>
          </a:p>
        </p:txBody>
      </p:sp>
      <p:sp>
        <p:nvSpPr>
          <p:cNvPr id="225" name="TextovéPole 224">
            <a:extLst>
              <a:ext uri="{FF2B5EF4-FFF2-40B4-BE49-F238E27FC236}">
                <a16:creationId xmlns:a16="http://schemas.microsoft.com/office/drawing/2014/main" id="{9436EBB5-E664-094D-E54A-43DA104EA963}"/>
              </a:ext>
            </a:extLst>
          </p:cNvPr>
          <p:cNvSpPr txBox="1"/>
          <p:nvPr/>
        </p:nvSpPr>
        <p:spPr>
          <a:xfrm>
            <a:off x="1204169" y="5453333"/>
            <a:ext cx="1045028" cy="369332"/>
          </a:xfrm>
          <a:prstGeom prst="rect">
            <a:avLst/>
          </a:prstGeom>
          <a:noFill/>
        </p:spPr>
        <p:txBody>
          <a:bodyPr wrap="square" rtlCol="0">
            <a:spAutoFit/>
          </a:bodyPr>
          <a:lstStyle/>
          <a:p>
            <a:r>
              <a:rPr lang="cs-CZ" dirty="0">
                <a:solidFill>
                  <a:srgbClr val="008E00"/>
                </a:solidFill>
              </a:rPr>
              <a:t>Silvestr</a:t>
            </a:r>
          </a:p>
        </p:txBody>
      </p:sp>
      <p:sp>
        <p:nvSpPr>
          <p:cNvPr id="227" name="TextovéPole 226">
            <a:extLst>
              <a:ext uri="{FF2B5EF4-FFF2-40B4-BE49-F238E27FC236}">
                <a16:creationId xmlns:a16="http://schemas.microsoft.com/office/drawing/2014/main" id="{82A6A801-A983-B9D6-399F-38EBACDC50C3}"/>
              </a:ext>
            </a:extLst>
          </p:cNvPr>
          <p:cNvSpPr txBox="1"/>
          <p:nvPr/>
        </p:nvSpPr>
        <p:spPr>
          <a:xfrm>
            <a:off x="2741469" y="1905563"/>
            <a:ext cx="1933923" cy="584775"/>
          </a:xfrm>
          <a:prstGeom prst="rect">
            <a:avLst/>
          </a:prstGeom>
          <a:noFill/>
        </p:spPr>
        <p:txBody>
          <a:bodyPr wrap="square" rtlCol="0">
            <a:spAutoFit/>
          </a:bodyPr>
          <a:lstStyle/>
          <a:p>
            <a:pPr algn="ctr"/>
            <a:r>
              <a:rPr lang="cs-CZ" sz="1600" dirty="0">
                <a:solidFill>
                  <a:srgbClr val="1D8EFF"/>
                </a:solidFill>
                <a:latin typeface="Arial Black" panose="020B0A04020102020204" pitchFamily="34" charset="0"/>
              </a:rPr>
              <a:t>Oxidační činidla</a:t>
            </a:r>
          </a:p>
        </p:txBody>
      </p:sp>
      <p:sp>
        <p:nvSpPr>
          <p:cNvPr id="4" name="TextovéPole 3">
            <a:extLst>
              <a:ext uri="{FF2B5EF4-FFF2-40B4-BE49-F238E27FC236}">
                <a16:creationId xmlns:a16="http://schemas.microsoft.com/office/drawing/2014/main" id="{820355AE-D659-D6BE-9401-746D6F6C4238}"/>
              </a:ext>
            </a:extLst>
          </p:cNvPr>
          <p:cNvSpPr txBox="1"/>
          <p:nvPr/>
        </p:nvSpPr>
        <p:spPr>
          <a:xfrm rot="8539122">
            <a:off x="3872155" y="5192208"/>
            <a:ext cx="2147660" cy="1075841"/>
          </a:xfrm>
          <a:prstGeom prst="rect">
            <a:avLst/>
          </a:prstGeom>
          <a:noFill/>
        </p:spPr>
        <p:txBody>
          <a:bodyPr spcFirstLastPara="1" wrap="square" numCol="1" rtlCol="0">
            <a:prstTxWarp prst="textArchUp">
              <a:avLst>
                <a:gd name="adj" fmla="val 11269203"/>
              </a:avLst>
            </a:prstTxWarp>
            <a:spAutoFit/>
          </a:bodyPr>
          <a:lstStyle>
            <a:defPPr>
              <a:defRPr lang="en-US"/>
            </a:defPPr>
            <a:lvl1pPr algn="ctr">
              <a:defRPr sz="2400">
                <a:solidFill>
                  <a:schemeClr val="bg1"/>
                </a:solidFill>
              </a:defRPr>
            </a:lvl1pPr>
          </a:lstStyle>
          <a:p>
            <a:r>
              <a:rPr lang="en-US" dirty="0" err="1"/>
              <a:t>Velikost</a:t>
            </a:r>
            <a:r>
              <a:rPr lang="en-US" dirty="0"/>
              <a:t> </a:t>
            </a:r>
            <a:r>
              <a:rPr lang="en-US" dirty="0" err="1"/>
              <a:t>částic</a:t>
            </a:r>
            <a:endParaRPr lang="cs-CZ" dirty="0"/>
          </a:p>
        </p:txBody>
      </p:sp>
      <p:sp>
        <p:nvSpPr>
          <p:cNvPr id="8" name="Ovál 7">
            <a:extLst>
              <a:ext uri="{FF2B5EF4-FFF2-40B4-BE49-F238E27FC236}">
                <a16:creationId xmlns:a16="http://schemas.microsoft.com/office/drawing/2014/main" id="{37BF428E-1B03-AABE-447B-E1DEA9A7005C}"/>
              </a:ext>
            </a:extLst>
          </p:cNvPr>
          <p:cNvSpPr/>
          <p:nvPr/>
        </p:nvSpPr>
        <p:spPr>
          <a:xfrm>
            <a:off x="4562266" y="5658434"/>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F6278DD4-9DD0-8395-7301-FBB6933BAB0E}"/>
              </a:ext>
            </a:extLst>
          </p:cNvPr>
          <p:cNvSpPr/>
          <p:nvPr/>
        </p:nvSpPr>
        <p:spPr>
          <a:xfrm>
            <a:off x="4810107" y="5858764"/>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vál 21">
            <a:extLst>
              <a:ext uri="{FF2B5EF4-FFF2-40B4-BE49-F238E27FC236}">
                <a16:creationId xmlns:a16="http://schemas.microsoft.com/office/drawing/2014/main" id="{B94E2DEB-1440-AE49-1770-4F2AA672D994}"/>
              </a:ext>
            </a:extLst>
          </p:cNvPr>
          <p:cNvSpPr/>
          <p:nvPr/>
        </p:nvSpPr>
        <p:spPr>
          <a:xfrm>
            <a:off x="5060643" y="5363658"/>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b="1" dirty="0"/>
          </a:p>
        </p:txBody>
      </p:sp>
      <p:sp>
        <p:nvSpPr>
          <p:cNvPr id="24" name="Ovál 23">
            <a:extLst>
              <a:ext uri="{FF2B5EF4-FFF2-40B4-BE49-F238E27FC236}">
                <a16:creationId xmlns:a16="http://schemas.microsoft.com/office/drawing/2014/main" id="{9DBDD388-4850-11BB-550C-F46E2AC3A012}"/>
              </a:ext>
            </a:extLst>
          </p:cNvPr>
          <p:cNvSpPr/>
          <p:nvPr/>
        </p:nvSpPr>
        <p:spPr>
          <a:xfrm>
            <a:off x="4831368" y="5513086"/>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b="1" dirty="0"/>
          </a:p>
        </p:txBody>
      </p:sp>
      <p:sp>
        <p:nvSpPr>
          <p:cNvPr id="25" name="Ovál 24">
            <a:extLst>
              <a:ext uri="{FF2B5EF4-FFF2-40B4-BE49-F238E27FC236}">
                <a16:creationId xmlns:a16="http://schemas.microsoft.com/office/drawing/2014/main" id="{CFC17099-AC1C-0E1B-39EB-FBF953A95E16}"/>
              </a:ext>
            </a:extLst>
          </p:cNvPr>
          <p:cNvSpPr/>
          <p:nvPr/>
        </p:nvSpPr>
        <p:spPr>
          <a:xfrm>
            <a:off x="5106945" y="5748448"/>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b="1" dirty="0"/>
          </a:p>
        </p:txBody>
      </p:sp>
      <p:sp>
        <p:nvSpPr>
          <p:cNvPr id="14" name="TextovéPole 13">
            <a:extLst>
              <a:ext uri="{FF2B5EF4-FFF2-40B4-BE49-F238E27FC236}">
                <a16:creationId xmlns:a16="http://schemas.microsoft.com/office/drawing/2014/main" id="{83FD1669-2BB3-3CD6-FEE5-B21A9A13B5D4}"/>
              </a:ext>
            </a:extLst>
          </p:cNvPr>
          <p:cNvSpPr txBox="1"/>
          <p:nvPr/>
        </p:nvSpPr>
        <p:spPr>
          <a:xfrm>
            <a:off x="4698849" y="4402353"/>
            <a:ext cx="1562457" cy="523220"/>
          </a:xfrm>
          <a:prstGeom prst="rect">
            <a:avLst/>
          </a:prstGeom>
          <a:noFill/>
        </p:spPr>
        <p:txBody>
          <a:bodyPr wrap="square" rtlCol="0">
            <a:spAutoFit/>
          </a:bodyPr>
          <a:lstStyle/>
          <a:p>
            <a:r>
              <a:rPr lang="cs-CZ" sz="2800" dirty="0">
                <a:solidFill>
                  <a:schemeClr val="accent2">
                    <a:lumMod val="50000"/>
                  </a:schemeClr>
                </a:solidFill>
                <a:latin typeface="Arial Black" panose="020B0A04020102020204" pitchFamily="34" charset="0"/>
              </a:rPr>
              <a:t>PM10</a:t>
            </a:r>
          </a:p>
        </p:txBody>
      </p:sp>
      <p:sp>
        <p:nvSpPr>
          <p:cNvPr id="65" name="Ovál 64">
            <a:extLst>
              <a:ext uri="{FF2B5EF4-FFF2-40B4-BE49-F238E27FC236}">
                <a16:creationId xmlns:a16="http://schemas.microsoft.com/office/drawing/2014/main" id="{C280FE37-C762-1DFD-3280-8920BF971979}"/>
              </a:ext>
            </a:extLst>
          </p:cNvPr>
          <p:cNvSpPr/>
          <p:nvPr/>
        </p:nvSpPr>
        <p:spPr>
          <a:xfrm rot="13677425">
            <a:off x="3367355" y="5349478"/>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a:extLst>
              <a:ext uri="{FF2B5EF4-FFF2-40B4-BE49-F238E27FC236}">
                <a16:creationId xmlns:a16="http://schemas.microsoft.com/office/drawing/2014/main" id="{006B3CC5-6E14-D26D-5283-C815897AF28C}"/>
              </a:ext>
            </a:extLst>
          </p:cNvPr>
          <p:cNvSpPr/>
          <p:nvPr/>
        </p:nvSpPr>
        <p:spPr>
          <a:xfrm rot="13677425">
            <a:off x="4033784" y="5440932"/>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a:extLst>
              <a:ext uri="{FF2B5EF4-FFF2-40B4-BE49-F238E27FC236}">
                <a16:creationId xmlns:a16="http://schemas.microsoft.com/office/drawing/2014/main" id="{8D2888B7-3D82-E539-3200-71D48E0B11FC}"/>
              </a:ext>
            </a:extLst>
          </p:cNvPr>
          <p:cNvSpPr/>
          <p:nvPr/>
        </p:nvSpPr>
        <p:spPr>
          <a:xfrm rot="13677425">
            <a:off x="4115633" y="5540498"/>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E13014C5-68B5-D090-0404-F3B2A6BD5F3A}"/>
              </a:ext>
            </a:extLst>
          </p:cNvPr>
          <p:cNvSpPr/>
          <p:nvPr/>
        </p:nvSpPr>
        <p:spPr>
          <a:xfrm rot="13677425">
            <a:off x="4150730" y="5417559"/>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vál 53">
            <a:extLst>
              <a:ext uri="{FF2B5EF4-FFF2-40B4-BE49-F238E27FC236}">
                <a16:creationId xmlns:a16="http://schemas.microsoft.com/office/drawing/2014/main" id="{959E7AAB-37E6-F650-1784-6A84902F0368}"/>
              </a:ext>
            </a:extLst>
          </p:cNvPr>
          <p:cNvSpPr/>
          <p:nvPr/>
        </p:nvSpPr>
        <p:spPr>
          <a:xfrm rot="13677425">
            <a:off x="3551882" y="5116145"/>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vál 54">
            <a:extLst>
              <a:ext uri="{FF2B5EF4-FFF2-40B4-BE49-F238E27FC236}">
                <a16:creationId xmlns:a16="http://schemas.microsoft.com/office/drawing/2014/main" id="{A39DCC48-9929-2AC5-6CAD-55CA496044AD}"/>
              </a:ext>
            </a:extLst>
          </p:cNvPr>
          <p:cNvSpPr/>
          <p:nvPr/>
        </p:nvSpPr>
        <p:spPr>
          <a:xfrm rot="13677425">
            <a:off x="3863680" y="5564655"/>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vál 55">
            <a:extLst>
              <a:ext uri="{FF2B5EF4-FFF2-40B4-BE49-F238E27FC236}">
                <a16:creationId xmlns:a16="http://schemas.microsoft.com/office/drawing/2014/main" id="{5AF10458-6B42-2601-C1CB-ACD3F27CB33E}"/>
              </a:ext>
            </a:extLst>
          </p:cNvPr>
          <p:cNvSpPr/>
          <p:nvPr/>
        </p:nvSpPr>
        <p:spPr>
          <a:xfrm rot="13677425">
            <a:off x="3431928" y="5210172"/>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vál 56">
            <a:extLst>
              <a:ext uri="{FF2B5EF4-FFF2-40B4-BE49-F238E27FC236}">
                <a16:creationId xmlns:a16="http://schemas.microsoft.com/office/drawing/2014/main" id="{420B629E-6ED2-235D-5A2A-140F69587523}"/>
              </a:ext>
            </a:extLst>
          </p:cNvPr>
          <p:cNvSpPr/>
          <p:nvPr/>
        </p:nvSpPr>
        <p:spPr>
          <a:xfrm rot="13677425">
            <a:off x="3980627" y="5541283"/>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vál 57">
            <a:extLst>
              <a:ext uri="{FF2B5EF4-FFF2-40B4-BE49-F238E27FC236}">
                <a16:creationId xmlns:a16="http://schemas.microsoft.com/office/drawing/2014/main" id="{2C3821E6-B937-6E5E-7C55-A75ADE1A431E}"/>
              </a:ext>
            </a:extLst>
          </p:cNvPr>
          <p:cNvSpPr/>
          <p:nvPr/>
        </p:nvSpPr>
        <p:spPr>
          <a:xfrm rot="13677425">
            <a:off x="4146375" y="5301835"/>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6" name="Ovál 14335">
            <a:extLst>
              <a:ext uri="{FF2B5EF4-FFF2-40B4-BE49-F238E27FC236}">
                <a16:creationId xmlns:a16="http://schemas.microsoft.com/office/drawing/2014/main" id="{8F52E413-0A74-1FA6-5779-8F12E66B2B22}"/>
              </a:ext>
            </a:extLst>
          </p:cNvPr>
          <p:cNvSpPr/>
          <p:nvPr/>
        </p:nvSpPr>
        <p:spPr>
          <a:xfrm rot="13677425">
            <a:off x="4095047" y="5061797"/>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7" name="Ovál 14336">
            <a:extLst>
              <a:ext uri="{FF2B5EF4-FFF2-40B4-BE49-F238E27FC236}">
                <a16:creationId xmlns:a16="http://schemas.microsoft.com/office/drawing/2014/main" id="{59051AD3-A531-0160-85DA-C2F0EC092375}"/>
              </a:ext>
            </a:extLst>
          </p:cNvPr>
          <p:cNvSpPr/>
          <p:nvPr/>
        </p:nvSpPr>
        <p:spPr>
          <a:xfrm rot="13677425">
            <a:off x="4176897" y="5161363"/>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8" name="Ovál 14337">
            <a:extLst>
              <a:ext uri="{FF2B5EF4-FFF2-40B4-BE49-F238E27FC236}">
                <a16:creationId xmlns:a16="http://schemas.microsoft.com/office/drawing/2014/main" id="{D70FB08C-C219-01CB-7CAF-06EEAAFE12F6}"/>
              </a:ext>
            </a:extLst>
          </p:cNvPr>
          <p:cNvSpPr/>
          <p:nvPr/>
        </p:nvSpPr>
        <p:spPr>
          <a:xfrm rot="13677425">
            <a:off x="4263652" y="5349477"/>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9" name="Ovál 14338">
            <a:extLst>
              <a:ext uri="{FF2B5EF4-FFF2-40B4-BE49-F238E27FC236}">
                <a16:creationId xmlns:a16="http://schemas.microsoft.com/office/drawing/2014/main" id="{D5543130-482C-2D2C-088F-BDE2C811503F}"/>
              </a:ext>
            </a:extLst>
          </p:cNvPr>
          <p:cNvSpPr/>
          <p:nvPr/>
        </p:nvSpPr>
        <p:spPr>
          <a:xfrm rot="13677425">
            <a:off x="3913825" y="5400759"/>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0" name="Ovál 14339">
            <a:extLst>
              <a:ext uri="{FF2B5EF4-FFF2-40B4-BE49-F238E27FC236}">
                <a16:creationId xmlns:a16="http://schemas.microsoft.com/office/drawing/2014/main" id="{17167A2B-4A3C-DFDC-CFC2-E365D352BCFA}"/>
              </a:ext>
            </a:extLst>
          </p:cNvPr>
          <p:cNvSpPr/>
          <p:nvPr/>
        </p:nvSpPr>
        <p:spPr>
          <a:xfrm rot="13677425">
            <a:off x="3924944" y="5185520"/>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1" name="Ovál 14340">
            <a:extLst>
              <a:ext uri="{FF2B5EF4-FFF2-40B4-BE49-F238E27FC236}">
                <a16:creationId xmlns:a16="http://schemas.microsoft.com/office/drawing/2014/main" id="{F86EFD30-FD3F-5657-E972-F663407EB1EB}"/>
              </a:ext>
            </a:extLst>
          </p:cNvPr>
          <p:cNvSpPr/>
          <p:nvPr/>
        </p:nvSpPr>
        <p:spPr>
          <a:xfrm rot="13677425">
            <a:off x="4006793" y="5285086"/>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3" name="Ovál 14342">
            <a:extLst>
              <a:ext uri="{FF2B5EF4-FFF2-40B4-BE49-F238E27FC236}">
                <a16:creationId xmlns:a16="http://schemas.microsoft.com/office/drawing/2014/main" id="{5CA018F3-FFEE-5F35-CCB8-A1B5C9E2C3ED}"/>
              </a:ext>
            </a:extLst>
          </p:cNvPr>
          <p:cNvSpPr/>
          <p:nvPr/>
        </p:nvSpPr>
        <p:spPr>
          <a:xfrm rot="13677425">
            <a:off x="4041890" y="5162147"/>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4354" name="Skupina 14353">
            <a:extLst>
              <a:ext uri="{FF2B5EF4-FFF2-40B4-BE49-F238E27FC236}">
                <a16:creationId xmlns:a16="http://schemas.microsoft.com/office/drawing/2014/main" id="{F4F4F832-7BA1-E164-B1E5-8703B0B8D7D6}"/>
              </a:ext>
            </a:extLst>
          </p:cNvPr>
          <p:cNvGrpSpPr/>
          <p:nvPr/>
        </p:nvGrpSpPr>
        <p:grpSpPr>
          <a:xfrm rot="10812408">
            <a:off x="3566764" y="5049370"/>
            <a:ext cx="406934" cy="492099"/>
            <a:chOff x="13001922" y="122381"/>
            <a:chExt cx="406934" cy="492099"/>
          </a:xfrm>
          <a:solidFill>
            <a:schemeClr val="accent2"/>
          </a:solidFill>
        </p:grpSpPr>
        <p:sp>
          <p:nvSpPr>
            <p:cNvPr id="14344" name="Ovál 14343">
              <a:extLst>
                <a:ext uri="{FF2B5EF4-FFF2-40B4-BE49-F238E27FC236}">
                  <a16:creationId xmlns:a16="http://schemas.microsoft.com/office/drawing/2014/main" id="{2A9BC652-F7D4-F798-DDAB-9647FA3F04E3}"/>
                </a:ext>
              </a:extLst>
            </p:cNvPr>
            <p:cNvSpPr/>
            <p:nvPr/>
          </p:nvSpPr>
          <p:spPr>
            <a:xfrm>
              <a:off x="13001922" y="52304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5" name="Ovál 14344">
              <a:extLst>
                <a:ext uri="{FF2B5EF4-FFF2-40B4-BE49-F238E27FC236}">
                  <a16:creationId xmlns:a16="http://schemas.microsoft.com/office/drawing/2014/main" id="{377EADA8-310C-B059-33E9-B6FB71851096}"/>
                </a:ext>
              </a:extLst>
            </p:cNvPr>
            <p:cNvSpPr/>
            <p:nvPr/>
          </p:nvSpPr>
          <p:spPr>
            <a:xfrm>
              <a:off x="13204075" y="33745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7" name="Ovál 14346">
              <a:extLst>
                <a:ext uri="{FF2B5EF4-FFF2-40B4-BE49-F238E27FC236}">
                  <a16:creationId xmlns:a16="http://schemas.microsoft.com/office/drawing/2014/main" id="{01C98210-9B3F-C96A-3384-5E8CD150444D}"/>
                </a:ext>
              </a:extLst>
            </p:cNvPr>
            <p:cNvSpPr/>
            <p:nvPr/>
          </p:nvSpPr>
          <p:spPr>
            <a:xfrm>
              <a:off x="13075319" y="33156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8" name="Ovál 14347">
              <a:extLst>
                <a:ext uri="{FF2B5EF4-FFF2-40B4-BE49-F238E27FC236}">
                  <a16:creationId xmlns:a16="http://schemas.microsoft.com/office/drawing/2014/main" id="{73055913-BB6E-63BB-17D5-7450D8B6AE66}"/>
                </a:ext>
              </a:extLst>
            </p:cNvPr>
            <p:cNvSpPr/>
            <p:nvPr/>
          </p:nvSpPr>
          <p:spPr>
            <a:xfrm>
              <a:off x="13143115" y="4399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49" name="Ovál 14348">
              <a:extLst>
                <a:ext uri="{FF2B5EF4-FFF2-40B4-BE49-F238E27FC236}">
                  <a16:creationId xmlns:a16="http://schemas.microsoft.com/office/drawing/2014/main" id="{D993F89E-C17F-4112-70BA-A6FC0D9FF881}"/>
                </a:ext>
              </a:extLst>
            </p:cNvPr>
            <p:cNvSpPr/>
            <p:nvPr/>
          </p:nvSpPr>
          <p:spPr>
            <a:xfrm>
              <a:off x="13317416" y="21009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1" name="Ovál 14350">
              <a:extLst>
                <a:ext uri="{FF2B5EF4-FFF2-40B4-BE49-F238E27FC236}">
                  <a16:creationId xmlns:a16="http://schemas.microsoft.com/office/drawing/2014/main" id="{91B0B04B-82AE-72E9-D6AF-BC1C55D84735}"/>
                </a:ext>
              </a:extLst>
            </p:cNvPr>
            <p:cNvSpPr/>
            <p:nvPr/>
          </p:nvSpPr>
          <p:spPr>
            <a:xfrm>
              <a:off x="13226109" y="12827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2" name="Ovál 14351">
              <a:extLst>
                <a:ext uri="{FF2B5EF4-FFF2-40B4-BE49-F238E27FC236}">
                  <a16:creationId xmlns:a16="http://schemas.microsoft.com/office/drawing/2014/main" id="{CD0495D8-4F8C-8C00-5DB7-4A349B5136CD}"/>
                </a:ext>
              </a:extLst>
            </p:cNvPr>
            <p:cNvSpPr/>
            <p:nvPr/>
          </p:nvSpPr>
          <p:spPr>
            <a:xfrm>
              <a:off x="13097353" y="12238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3" name="Ovál 14352">
              <a:extLst>
                <a:ext uri="{FF2B5EF4-FFF2-40B4-BE49-F238E27FC236}">
                  <a16:creationId xmlns:a16="http://schemas.microsoft.com/office/drawing/2014/main" id="{A38CE246-F902-A2BA-BDBA-0365C458960E}"/>
                </a:ext>
              </a:extLst>
            </p:cNvPr>
            <p:cNvSpPr/>
            <p:nvPr/>
          </p:nvSpPr>
          <p:spPr>
            <a:xfrm>
              <a:off x="13165149" y="23077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22" name="Ovál 121">
            <a:extLst>
              <a:ext uri="{FF2B5EF4-FFF2-40B4-BE49-F238E27FC236}">
                <a16:creationId xmlns:a16="http://schemas.microsoft.com/office/drawing/2014/main" id="{46E9C2B5-16A5-C6E3-315C-19890BC0E576}"/>
              </a:ext>
            </a:extLst>
          </p:cNvPr>
          <p:cNvSpPr>
            <a:spLocks noChangeAspect="1"/>
          </p:cNvSpPr>
          <p:nvPr/>
        </p:nvSpPr>
        <p:spPr>
          <a:xfrm rot="7597853">
            <a:off x="4379163" y="58877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5" name="Ovál 124">
            <a:extLst>
              <a:ext uri="{FF2B5EF4-FFF2-40B4-BE49-F238E27FC236}">
                <a16:creationId xmlns:a16="http://schemas.microsoft.com/office/drawing/2014/main" id="{E60767F1-3980-1574-DCC0-AD23E5799AF9}"/>
              </a:ext>
            </a:extLst>
          </p:cNvPr>
          <p:cNvSpPr>
            <a:spLocks noChangeAspect="1"/>
          </p:cNvSpPr>
          <p:nvPr/>
        </p:nvSpPr>
        <p:spPr>
          <a:xfrm rot="7597853">
            <a:off x="4124628" y="573879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6" name="Ovál 125">
            <a:extLst>
              <a:ext uri="{FF2B5EF4-FFF2-40B4-BE49-F238E27FC236}">
                <a16:creationId xmlns:a16="http://schemas.microsoft.com/office/drawing/2014/main" id="{B7CD621D-1DE0-B775-0C06-84E2CEA0BC92}"/>
              </a:ext>
            </a:extLst>
          </p:cNvPr>
          <p:cNvSpPr>
            <a:spLocks noChangeAspect="1"/>
          </p:cNvSpPr>
          <p:nvPr/>
        </p:nvSpPr>
        <p:spPr>
          <a:xfrm rot="7597853">
            <a:off x="4014119" y="560364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8" name="Ovál 127">
            <a:extLst>
              <a:ext uri="{FF2B5EF4-FFF2-40B4-BE49-F238E27FC236}">
                <a16:creationId xmlns:a16="http://schemas.microsoft.com/office/drawing/2014/main" id="{1A92022E-DA9B-DACE-68DB-9775520BAFDE}"/>
              </a:ext>
            </a:extLst>
          </p:cNvPr>
          <p:cNvSpPr>
            <a:spLocks noChangeAspect="1"/>
          </p:cNvSpPr>
          <p:nvPr/>
        </p:nvSpPr>
        <p:spPr>
          <a:xfrm rot="7597853">
            <a:off x="3936611" y="570819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9" name="Ovál 128">
            <a:extLst>
              <a:ext uri="{FF2B5EF4-FFF2-40B4-BE49-F238E27FC236}">
                <a16:creationId xmlns:a16="http://schemas.microsoft.com/office/drawing/2014/main" id="{1F49023B-6955-8AC8-F9EB-968ACDAB647F}"/>
              </a:ext>
            </a:extLst>
          </p:cNvPr>
          <p:cNvSpPr>
            <a:spLocks noChangeAspect="1"/>
          </p:cNvSpPr>
          <p:nvPr/>
        </p:nvSpPr>
        <p:spPr>
          <a:xfrm rot="7597853">
            <a:off x="3826102" y="557304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0" name="Ovál 129">
            <a:extLst>
              <a:ext uri="{FF2B5EF4-FFF2-40B4-BE49-F238E27FC236}">
                <a16:creationId xmlns:a16="http://schemas.microsoft.com/office/drawing/2014/main" id="{E7F75CE5-EB56-624D-A37A-9A332D238578}"/>
              </a:ext>
            </a:extLst>
          </p:cNvPr>
          <p:cNvSpPr>
            <a:spLocks noChangeAspect="1"/>
          </p:cNvSpPr>
          <p:nvPr/>
        </p:nvSpPr>
        <p:spPr>
          <a:xfrm rot="7597853">
            <a:off x="4237448" y="59783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1" name="Ovál 130">
            <a:extLst>
              <a:ext uri="{FF2B5EF4-FFF2-40B4-BE49-F238E27FC236}">
                <a16:creationId xmlns:a16="http://schemas.microsoft.com/office/drawing/2014/main" id="{1FFBD29E-5532-9F9D-EB0E-69C28D31BC8E}"/>
              </a:ext>
            </a:extLst>
          </p:cNvPr>
          <p:cNvSpPr>
            <a:spLocks noChangeAspect="1"/>
          </p:cNvSpPr>
          <p:nvPr/>
        </p:nvSpPr>
        <p:spPr>
          <a:xfrm rot="7597853">
            <a:off x="4234041" y="61658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2" name="Ovál 131">
            <a:extLst>
              <a:ext uri="{FF2B5EF4-FFF2-40B4-BE49-F238E27FC236}">
                <a16:creationId xmlns:a16="http://schemas.microsoft.com/office/drawing/2014/main" id="{7FBD284D-93A1-5F81-84E7-CC14BC3BBB8A}"/>
              </a:ext>
            </a:extLst>
          </p:cNvPr>
          <p:cNvSpPr>
            <a:spLocks noChangeAspect="1"/>
          </p:cNvSpPr>
          <p:nvPr/>
        </p:nvSpPr>
        <p:spPr>
          <a:xfrm rot="7597853">
            <a:off x="4123532" y="60306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3" name="Ovál 132">
            <a:extLst>
              <a:ext uri="{FF2B5EF4-FFF2-40B4-BE49-F238E27FC236}">
                <a16:creationId xmlns:a16="http://schemas.microsoft.com/office/drawing/2014/main" id="{01E194FF-9B12-CA31-46C9-BB7725C9C143}"/>
              </a:ext>
            </a:extLst>
          </p:cNvPr>
          <p:cNvSpPr>
            <a:spLocks noChangeAspect="1"/>
          </p:cNvSpPr>
          <p:nvPr/>
        </p:nvSpPr>
        <p:spPr>
          <a:xfrm rot="7597853">
            <a:off x="4049431" y="594778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4" name="Ovál 133">
            <a:extLst>
              <a:ext uri="{FF2B5EF4-FFF2-40B4-BE49-F238E27FC236}">
                <a16:creationId xmlns:a16="http://schemas.microsoft.com/office/drawing/2014/main" id="{CCC5D717-9BE6-AF8F-E1E3-02B79D2B1CDB}"/>
              </a:ext>
            </a:extLst>
          </p:cNvPr>
          <p:cNvSpPr>
            <a:spLocks noChangeAspect="1"/>
          </p:cNvSpPr>
          <p:nvPr/>
        </p:nvSpPr>
        <p:spPr>
          <a:xfrm rot="7597853">
            <a:off x="4046025" y="61352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5" name="Ovál 134">
            <a:extLst>
              <a:ext uri="{FF2B5EF4-FFF2-40B4-BE49-F238E27FC236}">
                <a16:creationId xmlns:a16="http://schemas.microsoft.com/office/drawing/2014/main" id="{A1BB6D0F-A5F0-5771-3E09-4D982989CED2}"/>
              </a:ext>
            </a:extLst>
          </p:cNvPr>
          <p:cNvSpPr>
            <a:spLocks noChangeAspect="1"/>
          </p:cNvSpPr>
          <p:nvPr/>
        </p:nvSpPr>
        <p:spPr>
          <a:xfrm rot="7597853">
            <a:off x="3935515" y="60000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6" name="Ovál 135">
            <a:extLst>
              <a:ext uri="{FF2B5EF4-FFF2-40B4-BE49-F238E27FC236}">
                <a16:creationId xmlns:a16="http://schemas.microsoft.com/office/drawing/2014/main" id="{BA42EB7C-4899-8451-3D64-ED83DB2F01E0}"/>
              </a:ext>
            </a:extLst>
          </p:cNvPr>
          <p:cNvSpPr>
            <a:spLocks noChangeAspect="1"/>
          </p:cNvSpPr>
          <p:nvPr/>
        </p:nvSpPr>
        <p:spPr>
          <a:xfrm rot="7597853">
            <a:off x="3794896" y="579882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7" name="Ovál 136">
            <a:extLst>
              <a:ext uri="{FF2B5EF4-FFF2-40B4-BE49-F238E27FC236}">
                <a16:creationId xmlns:a16="http://schemas.microsoft.com/office/drawing/2014/main" id="{48E5143B-D9C5-782B-4064-D5115FB3B821}"/>
              </a:ext>
            </a:extLst>
          </p:cNvPr>
          <p:cNvSpPr>
            <a:spLocks noChangeAspect="1"/>
          </p:cNvSpPr>
          <p:nvPr/>
        </p:nvSpPr>
        <p:spPr>
          <a:xfrm rot="7597853">
            <a:off x="3791490" y="598624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8" name="Ovál 137">
            <a:extLst>
              <a:ext uri="{FF2B5EF4-FFF2-40B4-BE49-F238E27FC236}">
                <a16:creationId xmlns:a16="http://schemas.microsoft.com/office/drawing/2014/main" id="{C384AC5C-AE71-BE8B-380F-FE4349BB2646}"/>
              </a:ext>
            </a:extLst>
          </p:cNvPr>
          <p:cNvSpPr>
            <a:spLocks noChangeAspect="1"/>
          </p:cNvSpPr>
          <p:nvPr/>
        </p:nvSpPr>
        <p:spPr>
          <a:xfrm rot="7597853">
            <a:off x="3680981" y="585109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9" name="Ovál 138">
            <a:extLst>
              <a:ext uri="{FF2B5EF4-FFF2-40B4-BE49-F238E27FC236}">
                <a16:creationId xmlns:a16="http://schemas.microsoft.com/office/drawing/2014/main" id="{9156EE60-2E36-DB46-39EA-8DE6F5F93CC7}"/>
              </a:ext>
            </a:extLst>
          </p:cNvPr>
          <p:cNvSpPr>
            <a:spLocks noChangeAspect="1"/>
          </p:cNvSpPr>
          <p:nvPr/>
        </p:nvSpPr>
        <p:spPr>
          <a:xfrm rot="7597853">
            <a:off x="3606879" y="576822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 name="Ovál 139">
            <a:extLst>
              <a:ext uri="{FF2B5EF4-FFF2-40B4-BE49-F238E27FC236}">
                <a16:creationId xmlns:a16="http://schemas.microsoft.com/office/drawing/2014/main" id="{05DD5745-8B8A-F94E-2935-51341176BFA5}"/>
              </a:ext>
            </a:extLst>
          </p:cNvPr>
          <p:cNvSpPr>
            <a:spLocks noChangeAspect="1"/>
          </p:cNvSpPr>
          <p:nvPr/>
        </p:nvSpPr>
        <p:spPr>
          <a:xfrm rot="7597853">
            <a:off x="3603473" y="595564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1" name="Ovál 140">
            <a:extLst>
              <a:ext uri="{FF2B5EF4-FFF2-40B4-BE49-F238E27FC236}">
                <a16:creationId xmlns:a16="http://schemas.microsoft.com/office/drawing/2014/main" id="{C7EB1390-AA15-084B-8A20-BE61F3358587}"/>
              </a:ext>
            </a:extLst>
          </p:cNvPr>
          <p:cNvSpPr>
            <a:spLocks noChangeAspect="1"/>
          </p:cNvSpPr>
          <p:nvPr/>
        </p:nvSpPr>
        <p:spPr>
          <a:xfrm rot="7597853">
            <a:off x="3492964" y="582049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2" name="Ovál 141">
            <a:extLst>
              <a:ext uri="{FF2B5EF4-FFF2-40B4-BE49-F238E27FC236}">
                <a16:creationId xmlns:a16="http://schemas.microsoft.com/office/drawing/2014/main" id="{C353188B-9E54-346E-5CCE-E9CC0EEF6D8D}"/>
              </a:ext>
            </a:extLst>
          </p:cNvPr>
          <p:cNvSpPr>
            <a:spLocks noChangeAspect="1"/>
          </p:cNvSpPr>
          <p:nvPr/>
        </p:nvSpPr>
        <p:spPr>
          <a:xfrm rot="7597853">
            <a:off x="4419811" y="641910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 name="Ovál 142">
            <a:extLst>
              <a:ext uri="{FF2B5EF4-FFF2-40B4-BE49-F238E27FC236}">
                <a16:creationId xmlns:a16="http://schemas.microsoft.com/office/drawing/2014/main" id="{C03A9C87-8451-8A7D-351E-436136FE4D94}"/>
              </a:ext>
            </a:extLst>
          </p:cNvPr>
          <p:cNvSpPr>
            <a:spLocks noChangeAspect="1"/>
          </p:cNvSpPr>
          <p:nvPr/>
        </p:nvSpPr>
        <p:spPr>
          <a:xfrm rot="7597853">
            <a:off x="3676981" y="56249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 name="Ovál 143">
            <a:extLst>
              <a:ext uri="{FF2B5EF4-FFF2-40B4-BE49-F238E27FC236}">
                <a16:creationId xmlns:a16="http://schemas.microsoft.com/office/drawing/2014/main" id="{F6A9F326-1EA0-D000-E3AB-791E22ADBFDC}"/>
              </a:ext>
            </a:extLst>
          </p:cNvPr>
          <p:cNvSpPr>
            <a:spLocks noChangeAspect="1"/>
          </p:cNvSpPr>
          <p:nvPr/>
        </p:nvSpPr>
        <p:spPr>
          <a:xfrm rot="7597853">
            <a:off x="4305895" y="64713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 name="Ovál 144">
            <a:extLst>
              <a:ext uri="{FF2B5EF4-FFF2-40B4-BE49-F238E27FC236}">
                <a16:creationId xmlns:a16="http://schemas.microsoft.com/office/drawing/2014/main" id="{2A2C00FA-D864-5D57-32A6-D75DBCFE71F7}"/>
              </a:ext>
            </a:extLst>
          </p:cNvPr>
          <p:cNvSpPr>
            <a:spLocks noChangeAspect="1"/>
          </p:cNvSpPr>
          <p:nvPr/>
        </p:nvSpPr>
        <p:spPr>
          <a:xfrm rot="7597853">
            <a:off x="4231794" y="63885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 name="Ovál 145">
            <a:extLst>
              <a:ext uri="{FF2B5EF4-FFF2-40B4-BE49-F238E27FC236}">
                <a16:creationId xmlns:a16="http://schemas.microsoft.com/office/drawing/2014/main" id="{56F1AB41-3B67-D744-2011-BCC069485929}"/>
              </a:ext>
            </a:extLst>
          </p:cNvPr>
          <p:cNvSpPr>
            <a:spLocks noChangeAspect="1"/>
          </p:cNvSpPr>
          <p:nvPr/>
        </p:nvSpPr>
        <p:spPr>
          <a:xfrm rot="7597853">
            <a:off x="3632298" y="566265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 name="Ovál 146">
            <a:extLst>
              <a:ext uri="{FF2B5EF4-FFF2-40B4-BE49-F238E27FC236}">
                <a16:creationId xmlns:a16="http://schemas.microsoft.com/office/drawing/2014/main" id="{E1378880-6777-ECAA-B6CA-38FEAF4547F1}"/>
              </a:ext>
            </a:extLst>
          </p:cNvPr>
          <p:cNvSpPr>
            <a:spLocks noChangeAspect="1"/>
          </p:cNvSpPr>
          <p:nvPr/>
        </p:nvSpPr>
        <p:spPr>
          <a:xfrm rot="7597853">
            <a:off x="4117878" y="644077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Ovál 147">
            <a:extLst>
              <a:ext uri="{FF2B5EF4-FFF2-40B4-BE49-F238E27FC236}">
                <a16:creationId xmlns:a16="http://schemas.microsoft.com/office/drawing/2014/main" id="{497B1087-6AA6-1781-1C82-CA669DE64F47}"/>
              </a:ext>
            </a:extLst>
          </p:cNvPr>
          <p:cNvSpPr>
            <a:spLocks noChangeAspect="1"/>
          </p:cNvSpPr>
          <p:nvPr/>
        </p:nvSpPr>
        <p:spPr>
          <a:xfrm rot="7597853">
            <a:off x="3977259" y="623954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 name="Ovál 148">
            <a:extLst>
              <a:ext uri="{FF2B5EF4-FFF2-40B4-BE49-F238E27FC236}">
                <a16:creationId xmlns:a16="http://schemas.microsoft.com/office/drawing/2014/main" id="{F4A6FD0D-08AC-901B-2472-094F6684BB74}"/>
              </a:ext>
            </a:extLst>
          </p:cNvPr>
          <p:cNvSpPr>
            <a:spLocks noChangeAspect="1"/>
          </p:cNvSpPr>
          <p:nvPr/>
        </p:nvSpPr>
        <p:spPr>
          <a:xfrm rot="7597853">
            <a:off x="3973853" y="64269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0" name="Ovál 149">
            <a:extLst>
              <a:ext uri="{FF2B5EF4-FFF2-40B4-BE49-F238E27FC236}">
                <a16:creationId xmlns:a16="http://schemas.microsoft.com/office/drawing/2014/main" id="{16743BA8-8AF2-041F-8142-1448A1CFA778}"/>
              </a:ext>
            </a:extLst>
          </p:cNvPr>
          <p:cNvSpPr>
            <a:spLocks noChangeAspect="1"/>
          </p:cNvSpPr>
          <p:nvPr/>
        </p:nvSpPr>
        <p:spPr>
          <a:xfrm rot="7597853">
            <a:off x="3863344" y="629181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Ovál 150">
            <a:extLst>
              <a:ext uri="{FF2B5EF4-FFF2-40B4-BE49-F238E27FC236}">
                <a16:creationId xmlns:a16="http://schemas.microsoft.com/office/drawing/2014/main" id="{7A9FA987-330B-65FE-30E0-8EC3334F391E}"/>
              </a:ext>
            </a:extLst>
          </p:cNvPr>
          <p:cNvSpPr>
            <a:spLocks noChangeAspect="1"/>
          </p:cNvSpPr>
          <p:nvPr/>
        </p:nvSpPr>
        <p:spPr>
          <a:xfrm rot="7597853">
            <a:off x="3789242" y="620894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vál 151">
            <a:extLst>
              <a:ext uri="{FF2B5EF4-FFF2-40B4-BE49-F238E27FC236}">
                <a16:creationId xmlns:a16="http://schemas.microsoft.com/office/drawing/2014/main" id="{23F75B24-9462-CC75-FCC1-1060696DFFC7}"/>
              </a:ext>
            </a:extLst>
          </p:cNvPr>
          <p:cNvSpPr>
            <a:spLocks noChangeAspect="1"/>
          </p:cNvSpPr>
          <p:nvPr/>
        </p:nvSpPr>
        <p:spPr>
          <a:xfrm rot="7597853">
            <a:off x="3785836" y="63963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vál 152">
            <a:extLst>
              <a:ext uri="{FF2B5EF4-FFF2-40B4-BE49-F238E27FC236}">
                <a16:creationId xmlns:a16="http://schemas.microsoft.com/office/drawing/2014/main" id="{7F105344-E822-0503-96B1-B6433928055A}"/>
              </a:ext>
            </a:extLst>
          </p:cNvPr>
          <p:cNvSpPr>
            <a:spLocks noChangeAspect="1"/>
          </p:cNvSpPr>
          <p:nvPr/>
        </p:nvSpPr>
        <p:spPr>
          <a:xfrm rot="7597853">
            <a:off x="3675327" y="62612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vál 153">
            <a:extLst>
              <a:ext uri="{FF2B5EF4-FFF2-40B4-BE49-F238E27FC236}">
                <a16:creationId xmlns:a16="http://schemas.microsoft.com/office/drawing/2014/main" id="{F60106D6-7A75-0E4D-4F4B-474568183B10}"/>
              </a:ext>
            </a:extLst>
          </p:cNvPr>
          <p:cNvSpPr>
            <a:spLocks noChangeAspect="1"/>
          </p:cNvSpPr>
          <p:nvPr/>
        </p:nvSpPr>
        <p:spPr>
          <a:xfrm rot="7597853">
            <a:off x="3969688" y="571246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vál 154">
            <a:extLst>
              <a:ext uri="{FF2B5EF4-FFF2-40B4-BE49-F238E27FC236}">
                <a16:creationId xmlns:a16="http://schemas.microsoft.com/office/drawing/2014/main" id="{56A29895-D109-E682-E056-BD9C1906BC0D}"/>
              </a:ext>
            </a:extLst>
          </p:cNvPr>
          <p:cNvSpPr>
            <a:spLocks noChangeAspect="1"/>
          </p:cNvSpPr>
          <p:nvPr/>
        </p:nvSpPr>
        <p:spPr>
          <a:xfrm rot="7597853">
            <a:off x="3966282" y="589988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vál 155">
            <a:extLst>
              <a:ext uri="{FF2B5EF4-FFF2-40B4-BE49-F238E27FC236}">
                <a16:creationId xmlns:a16="http://schemas.microsoft.com/office/drawing/2014/main" id="{B74C179A-B842-051E-EF4A-35FEA37464D8}"/>
              </a:ext>
            </a:extLst>
          </p:cNvPr>
          <p:cNvSpPr>
            <a:spLocks noChangeAspect="1"/>
          </p:cNvSpPr>
          <p:nvPr/>
        </p:nvSpPr>
        <p:spPr>
          <a:xfrm rot="7597853">
            <a:off x="3855773" y="576473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7" name="Ovál 156">
            <a:extLst>
              <a:ext uri="{FF2B5EF4-FFF2-40B4-BE49-F238E27FC236}">
                <a16:creationId xmlns:a16="http://schemas.microsoft.com/office/drawing/2014/main" id="{17AD67C6-A89E-7FCE-9131-6F10E204A9DD}"/>
              </a:ext>
            </a:extLst>
          </p:cNvPr>
          <p:cNvSpPr>
            <a:spLocks noChangeAspect="1"/>
          </p:cNvSpPr>
          <p:nvPr/>
        </p:nvSpPr>
        <p:spPr>
          <a:xfrm rot="7597853">
            <a:off x="3781671" y="568185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8" name="Ovál 157">
            <a:extLst>
              <a:ext uri="{FF2B5EF4-FFF2-40B4-BE49-F238E27FC236}">
                <a16:creationId xmlns:a16="http://schemas.microsoft.com/office/drawing/2014/main" id="{BEE3CE5D-C098-5A0F-DEA3-A4B3F6472B15}"/>
              </a:ext>
            </a:extLst>
          </p:cNvPr>
          <p:cNvSpPr>
            <a:spLocks noChangeAspect="1"/>
          </p:cNvSpPr>
          <p:nvPr/>
        </p:nvSpPr>
        <p:spPr>
          <a:xfrm rot="7597853">
            <a:off x="3778265" y="586927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9" name="Ovál 158">
            <a:extLst>
              <a:ext uri="{FF2B5EF4-FFF2-40B4-BE49-F238E27FC236}">
                <a16:creationId xmlns:a16="http://schemas.microsoft.com/office/drawing/2014/main" id="{0A217C7D-8C01-BDBF-7EBD-AA69D6367D7E}"/>
              </a:ext>
            </a:extLst>
          </p:cNvPr>
          <p:cNvSpPr>
            <a:spLocks noChangeAspect="1"/>
          </p:cNvSpPr>
          <p:nvPr/>
        </p:nvSpPr>
        <p:spPr>
          <a:xfrm rot="7597853">
            <a:off x="3667756" y="573412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0" name="Ovál 159">
            <a:extLst>
              <a:ext uri="{FF2B5EF4-FFF2-40B4-BE49-F238E27FC236}">
                <a16:creationId xmlns:a16="http://schemas.microsoft.com/office/drawing/2014/main" id="{A458733F-EE4B-0A73-562C-EAF08EB9A170}"/>
              </a:ext>
            </a:extLst>
          </p:cNvPr>
          <p:cNvSpPr>
            <a:spLocks noChangeAspect="1"/>
          </p:cNvSpPr>
          <p:nvPr/>
        </p:nvSpPr>
        <p:spPr>
          <a:xfrm rot="7597853">
            <a:off x="3527137" y="55329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1" name="Ovál 160">
            <a:extLst>
              <a:ext uri="{FF2B5EF4-FFF2-40B4-BE49-F238E27FC236}">
                <a16:creationId xmlns:a16="http://schemas.microsoft.com/office/drawing/2014/main" id="{749216CC-427A-F9D2-8429-FF39627E45F4}"/>
              </a:ext>
            </a:extLst>
          </p:cNvPr>
          <p:cNvSpPr>
            <a:spLocks noChangeAspect="1"/>
          </p:cNvSpPr>
          <p:nvPr/>
        </p:nvSpPr>
        <p:spPr>
          <a:xfrm rot="7597853">
            <a:off x="3523730" y="57203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2" name="Ovál 161">
            <a:extLst>
              <a:ext uri="{FF2B5EF4-FFF2-40B4-BE49-F238E27FC236}">
                <a16:creationId xmlns:a16="http://schemas.microsoft.com/office/drawing/2014/main" id="{EAED1505-3EEA-79B6-EDA5-9574F12AD5D9}"/>
              </a:ext>
            </a:extLst>
          </p:cNvPr>
          <p:cNvSpPr>
            <a:spLocks noChangeAspect="1"/>
          </p:cNvSpPr>
          <p:nvPr/>
        </p:nvSpPr>
        <p:spPr>
          <a:xfrm rot="7597853">
            <a:off x="3413221" y="558516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3" name="Ovál 162">
            <a:extLst>
              <a:ext uri="{FF2B5EF4-FFF2-40B4-BE49-F238E27FC236}">
                <a16:creationId xmlns:a16="http://schemas.microsoft.com/office/drawing/2014/main" id="{9CE956FF-5523-FFD0-B468-5EB2ADAB4656}"/>
              </a:ext>
            </a:extLst>
          </p:cNvPr>
          <p:cNvSpPr>
            <a:spLocks noChangeAspect="1"/>
          </p:cNvSpPr>
          <p:nvPr/>
        </p:nvSpPr>
        <p:spPr>
          <a:xfrm rot="7597853">
            <a:off x="3339120" y="550229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4" name="Ovál 163">
            <a:extLst>
              <a:ext uri="{FF2B5EF4-FFF2-40B4-BE49-F238E27FC236}">
                <a16:creationId xmlns:a16="http://schemas.microsoft.com/office/drawing/2014/main" id="{730E8A2A-6941-05AD-46E9-8BE3A14C055E}"/>
              </a:ext>
            </a:extLst>
          </p:cNvPr>
          <p:cNvSpPr>
            <a:spLocks noChangeAspect="1"/>
          </p:cNvSpPr>
          <p:nvPr/>
        </p:nvSpPr>
        <p:spPr>
          <a:xfrm rot="7597853">
            <a:off x="3080350" y="57038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5" name="Ovál 164">
            <a:extLst>
              <a:ext uri="{FF2B5EF4-FFF2-40B4-BE49-F238E27FC236}">
                <a16:creationId xmlns:a16="http://schemas.microsoft.com/office/drawing/2014/main" id="{FF31DE43-E23D-4520-6A2B-B5ED6193F76D}"/>
              </a:ext>
            </a:extLst>
          </p:cNvPr>
          <p:cNvSpPr>
            <a:spLocks noChangeAspect="1"/>
          </p:cNvSpPr>
          <p:nvPr/>
        </p:nvSpPr>
        <p:spPr>
          <a:xfrm rot="7597853">
            <a:off x="3225204" y="55545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6" name="Ovál 165">
            <a:extLst>
              <a:ext uri="{FF2B5EF4-FFF2-40B4-BE49-F238E27FC236}">
                <a16:creationId xmlns:a16="http://schemas.microsoft.com/office/drawing/2014/main" id="{83616EDA-4BE2-3E9D-0E71-DC46BE22B091}"/>
              </a:ext>
            </a:extLst>
          </p:cNvPr>
          <p:cNvSpPr>
            <a:spLocks noChangeAspect="1"/>
          </p:cNvSpPr>
          <p:nvPr/>
        </p:nvSpPr>
        <p:spPr>
          <a:xfrm rot="7597853">
            <a:off x="4266779" y="63788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7" name="Ovál 166">
            <a:extLst>
              <a:ext uri="{FF2B5EF4-FFF2-40B4-BE49-F238E27FC236}">
                <a16:creationId xmlns:a16="http://schemas.microsoft.com/office/drawing/2014/main" id="{3E29C844-76F7-DFD0-6EE5-C53D1412FF8B}"/>
              </a:ext>
            </a:extLst>
          </p:cNvPr>
          <p:cNvSpPr>
            <a:spLocks noChangeAspect="1"/>
          </p:cNvSpPr>
          <p:nvPr/>
        </p:nvSpPr>
        <p:spPr>
          <a:xfrm rot="7597853">
            <a:off x="4263372" y="656622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8" name="Ovál 167">
            <a:extLst>
              <a:ext uri="{FF2B5EF4-FFF2-40B4-BE49-F238E27FC236}">
                <a16:creationId xmlns:a16="http://schemas.microsoft.com/office/drawing/2014/main" id="{EC85A3BA-E1EF-9DB3-DA5F-503D667189D2}"/>
              </a:ext>
            </a:extLst>
          </p:cNvPr>
          <p:cNvSpPr>
            <a:spLocks noChangeAspect="1"/>
          </p:cNvSpPr>
          <p:nvPr/>
        </p:nvSpPr>
        <p:spPr>
          <a:xfrm rot="7597853">
            <a:off x="4152863" y="64310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9" name="Ovál 168">
            <a:extLst>
              <a:ext uri="{FF2B5EF4-FFF2-40B4-BE49-F238E27FC236}">
                <a16:creationId xmlns:a16="http://schemas.microsoft.com/office/drawing/2014/main" id="{34EB0A33-93D7-A310-7E02-3998E1CC5380}"/>
              </a:ext>
            </a:extLst>
          </p:cNvPr>
          <p:cNvSpPr>
            <a:spLocks noChangeAspect="1"/>
          </p:cNvSpPr>
          <p:nvPr/>
        </p:nvSpPr>
        <p:spPr>
          <a:xfrm rot="7597853">
            <a:off x="4078762" y="634820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0" name="Ovál 169">
            <a:extLst>
              <a:ext uri="{FF2B5EF4-FFF2-40B4-BE49-F238E27FC236}">
                <a16:creationId xmlns:a16="http://schemas.microsoft.com/office/drawing/2014/main" id="{FA3C290B-21A2-36F6-E607-98B4ACE66770}"/>
              </a:ext>
            </a:extLst>
          </p:cNvPr>
          <p:cNvSpPr>
            <a:spLocks noChangeAspect="1"/>
          </p:cNvSpPr>
          <p:nvPr/>
        </p:nvSpPr>
        <p:spPr>
          <a:xfrm rot="7597853">
            <a:off x="4075355" y="65356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Ovál 170">
            <a:extLst>
              <a:ext uri="{FF2B5EF4-FFF2-40B4-BE49-F238E27FC236}">
                <a16:creationId xmlns:a16="http://schemas.microsoft.com/office/drawing/2014/main" id="{3171FF00-724D-008C-45C3-2599A526F91B}"/>
              </a:ext>
            </a:extLst>
          </p:cNvPr>
          <p:cNvSpPr>
            <a:spLocks noChangeAspect="1"/>
          </p:cNvSpPr>
          <p:nvPr/>
        </p:nvSpPr>
        <p:spPr>
          <a:xfrm rot="7597853">
            <a:off x="3709483" y="641458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2" name="Ovál 171">
            <a:extLst>
              <a:ext uri="{FF2B5EF4-FFF2-40B4-BE49-F238E27FC236}">
                <a16:creationId xmlns:a16="http://schemas.microsoft.com/office/drawing/2014/main" id="{DC4A591D-A2AE-DEAE-90EA-CA0F46C40D8F}"/>
              </a:ext>
            </a:extLst>
          </p:cNvPr>
          <p:cNvSpPr>
            <a:spLocks noChangeAspect="1"/>
          </p:cNvSpPr>
          <p:nvPr/>
        </p:nvSpPr>
        <p:spPr>
          <a:xfrm rot="7597853">
            <a:off x="3568863" y="621336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3" name="Ovál 172">
            <a:extLst>
              <a:ext uri="{FF2B5EF4-FFF2-40B4-BE49-F238E27FC236}">
                <a16:creationId xmlns:a16="http://schemas.microsoft.com/office/drawing/2014/main" id="{48C41881-3FED-5526-990C-8E75342FC753}"/>
              </a:ext>
            </a:extLst>
          </p:cNvPr>
          <p:cNvSpPr>
            <a:spLocks noChangeAspect="1"/>
          </p:cNvSpPr>
          <p:nvPr/>
        </p:nvSpPr>
        <p:spPr>
          <a:xfrm rot="7597853">
            <a:off x="3565457" y="640078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4" name="Ovál 173">
            <a:extLst>
              <a:ext uri="{FF2B5EF4-FFF2-40B4-BE49-F238E27FC236}">
                <a16:creationId xmlns:a16="http://schemas.microsoft.com/office/drawing/2014/main" id="{F5E1BDFB-CE2A-6A1C-7C20-B46E202FC672}"/>
              </a:ext>
            </a:extLst>
          </p:cNvPr>
          <p:cNvSpPr>
            <a:spLocks noChangeAspect="1"/>
          </p:cNvSpPr>
          <p:nvPr/>
        </p:nvSpPr>
        <p:spPr>
          <a:xfrm rot="7597853">
            <a:off x="3454948" y="626563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5" name="Ovál 174">
            <a:extLst>
              <a:ext uri="{FF2B5EF4-FFF2-40B4-BE49-F238E27FC236}">
                <a16:creationId xmlns:a16="http://schemas.microsoft.com/office/drawing/2014/main" id="{5A5BB493-0CD1-E620-FE97-A79B7B6A7A10}"/>
              </a:ext>
            </a:extLst>
          </p:cNvPr>
          <p:cNvSpPr>
            <a:spLocks noChangeAspect="1"/>
          </p:cNvSpPr>
          <p:nvPr/>
        </p:nvSpPr>
        <p:spPr>
          <a:xfrm rot="7597853">
            <a:off x="3380846" y="618275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6" name="Ovál 175">
            <a:extLst>
              <a:ext uri="{FF2B5EF4-FFF2-40B4-BE49-F238E27FC236}">
                <a16:creationId xmlns:a16="http://schemas.microsoft.com/office/drawing/2014/main" id="{91E8780F-32B8-9916-C760-42C66502FF3A}"/>
              </a:ext>
            </a:extLst>
          </p:cNvPr>
          <p:cNvSpPr>
            <a:spLocks noChangeAspect="1"/>
          </p:cNvSpPr>
          <p:nvPr/>
        </p:nvSpPr>
        <p:spPr>
          <a:xfrm rot="7597853">
            <a:off x="3377440" y="637017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7" name="Ovál 176">
            <a:extLst>
              <a:ext uri="{FF2B5EF4-FFF2-40B4-BE49-F238E27FC236}">
                <a16:creationId xmlns:a16="http://schemas.microsoft.com/office/drawing/2014/main" id="{59FB8384-738D-F96C-0E93-184C877EC573}"/>
              </a:ext>
            </a:extLst>
          </p:cNvPr>
          <p:cNvSpPr>
            <a:spLocks noChangeAspect="1"/>
          </p:cNvSpPr>
          <p:nvPr/>
        </p:nvSpPr>
        <p:spPr>
          <a:xfrm rot="7597853">
            <a:off x="3266931" y="623502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8" name="Ovál 177">
            <a:extLst>
              <a:ext uri="{FF2B5EF4-FFF2-40B4-BE49-F238E27FC236}">
                <a16:creationId xmlns:a16="http://schemas.microsoft.com/office/drawing/2014/main" id="{3C22F6F3-0460-5B2D-AD3C-620705DA6A32}"/>
              </a:ext>
            </a:extLst>
          </p:cNvPr>
          <p:cNvSpPr>
            <a:spLocks noChangeAspect="1"/>
          </p:cNvSpPr>
          <p:nvPr/>
        </p:nvSpPr>
        <p:spPr>
          <a:xfrm rot="7597853">
            <a:off x="3863417" y="594048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9" name="Ovál 178">
            <a:extLst>
              <a:ext uri="{FF2B5EF4-FFF2-40B4-BE49-F238E27FC236}">
                <a16:creationId xmlns:a16="http://schemas.microsoft.com/office/drawing/2014/main" id="{E17882D2-5257-6730-67EF-DF197C2FAAF5}"/>
              </a:ext>
            </a:extLst>
          </p:cNvPr>
          <p:cNvSpPr>
            <a:spLocks noChangeAspect="1"/>
          </p:cNvSpPr>
          <p:nvPr/>
        </p:nvSpPr>
        <p:spPr>
          <a:xfrm rot="7597853">
            <a:off x="3604647" y="61420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0" name="Ovál 179">
            <a:extLst>
              <a:ext uri="{FF2B5EF4-FFF2-40B4-BE49-F238E27FC236}">
                <a16:creationId xmlns:a16="http://schemas.microsoft.com/office/drawing/2014/main" id="{07462DBB-492B-3E92-4552-E5D8759D8E62}"/>
              </a:ext>
            </a:extLst>
          </p:cNvPr>
          <p:cNvSpPr>
            <a:spLocks noChangeAspect="1"/>
          </p:cNvSpPr>
          <p:nvPr/>
        </p:nvSpPr>
        <p:spPr>
          <a:xfrm rot="7597853">
            <a:off x="3749502" y="59927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1" name="Ovál 180">
            <a:extLst>
              <a:ext uri="{FF2B5EF4-FFF2-40B4-BE49-F238E27FC236}">
                <a16:creationId xmlns:a16="http://schemas.microsoft.com/office/drawing/2014/main" id="{202AD7C8-E52D-134D-1070-1FD038895F12}"/>
              </a:ext>
            </a:extLst>
          </p:cNvPr>
          <p:cNvSpPr>
            <a:spLocks noChangeAspect="1"/>
          </p:cNvSpPr>
          <p:nvPr/>
        </p:nvSpPr>
        <p:spPr>
          <a:xfrm rot="7597853">
            <a:off x="3675400" y="59098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2" name="Ovál 181">
            <a:extLst>
              <a:ext uri="{FF2B5EF4-FFF2-40B4-BE49-F238E27FC236}">
                <a16:creationId xmlns:a16="http://schemas.microsoft.com/office/drawing/2014/main" id="{43300F85-16AC-C2B1-1657-694989A3D901}"/>
              </a:ext>
            </a:extLst>
          </p:cNvPr>
          <p:cNvSpPr>
            <a:spLocks noChangeAspect="1"/>
          </p:cNvSpPr>
          <p:nvPr/>
        </p:nvSpPr>
        <p:spPr>
          <a:xfrm rot="7597853">
            <a:off x="3416630" y="611141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3" name="Ovál 182">
            <a:extLst>
              <a:ext uri="{FF2B5EF4-FFF2-40B4-BE49-F238E27FC236}">
                <a16:creationId xmlns:a16="http://schemas.microsoft.com/office/drawing/2014/main" id="{B7EF621B-583B-59C4-2F9B-9F9A219E5457}"/>
              </a:ext>
            </a:extLst>
          </p:cNvPr>
          <p:cNvSpPr>
            <a:spLocks noChangeAspect="1"/>
          </p:cNvSpPr>
          <p:nvPr/>
        </p:nvSpPr>
        <p:spPr>
          <a:xfrm rot="7597853">
            <a:off x="3306121" y="59762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4" name="Ovál 183">
            <a:extLst>
              <a:ext uri="{FF2B5EF4-FFF2-40B4-BE49-F238E27FC236}">
                <a16:creationId xmlns:a16="http://schemas.microsoft.com/office/drawing/2014/main" id="{DF61C1AC-DFE9-2001-33FE-5DD79A4D91D3}"/>
              </a:ext>
            </a:extLst>
          </p:cNvPr>
          <p:cNvSpPr>
            <a:spLocks noChangeAspect="1"/>
          </p:cNvSpPr>
          <p:nvPr/>
        </p:nvSpPr>
        <p:spPr>
          <a:xfrm rot="7597853">
            <a:off x="3165502" y="577504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5" name="Ovál 184">
            <a:extLst>
              <a:ext uri="{FF2B5EF4-FFF2-40B4-BE49-F238E27FC236}">
                <a16:creationId xmlns:a16="http://schemas.microsoft.com/office/drawing/2014/main" id="{E29FC701-B59D-816E-2FAA-3599752EC044}"/>
              </a:ext>
            </a:extLst>
          </p:cNvPr>
          <p:cNvSpPr>
            <a:spLocks noChangeAspect="1"/>
          </p:cNvSpPr>
          <p:nvPr/>
        </p:nvSpPr>
        <p:spPr>
          <a:xfrm rot="7597853">
            <a:off x="3162095" y="596245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6" name="Ovál 185">
            <a:extLst>
              <a:ext uri="{FF2B5EF4-FFF2-40B4-BE49-F238E27FC236}">
                <a16:creationId xmlns:a16="http://schemas.microsoft.com/office/drawing/2014/main" id="{824BCF15-631F-A703-E682-705EF999BD85}"/>
              </a:ext>
            </a:extLst>
          </p:cNvPr>
          <p:cNvSpPr>
            <a:spLocks noChangeAspect="1"/>
          </p:cNvSpPr>
          <p:nvPr/>
        </p:nvSpPr>
        <p:spPr>
          <a:xfrm rot="7597853">
            <a:off x="3051586" y="58273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7" name="Ovál 186">
            <a:extLst>
              <a:ext uri="{FF2B5EF4-FFF2-40B4-BE49-F238E27FC236}">
                <a16:creationId xmlns:a16="http://schemas.microsoft.com/office/drawing/2014/main" id="{367C52DA-F3E2-E410-E187-320BF6EB91FD}"/>
              </a:ext>
            </a:extLst>
          </p:cNvPr>
          <p:cNvSpPr>
            <a:spLocks noChangeAspect="1"/>
          </p:cNvSpPr>
          <p:nvPr/>
        </p:nvSpPr>
        <p:spPr>
          <a:xfrm rot="7597853">
            <a:off x="2977485" y="57444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8" name="Ovál 187">
            <a:extLst>
              <a:ext uri="{FF2B5EF4-FFF2-40B4-BE49-F238E27FC236}">
                <a16:creationId xmlns:a16="http://schemas.microsoft.com/office/drawing/2014/main" id="{526367D8-644F-28D6-ACBA-A405027BBFDE}"/>
              </a:ext>
            </a:extLst>
          </p:cNvPr>
          <p:cNvSpPr>
            <a:spLocks noChangeAspect="1"/>
          </p:cNvSpPr>
          <p:nvPr/>
        </p:nvSpPr>
        <p:spPr>
          <a:xfrm rot="7597853">
            <a:off x="2974078" y="593185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9" name="Ovál 188">
            <a:extLst>
              <a:ext uri="{FF2B5EF4-FFF2-40B4-BE49-F238E27FC236}">
                <a16:creationId xmlns:a16="http://schemas.microsoft.com/office/drawing/2014/main" id="{77CE22FB-0BC0-8356-EF93-AE02D0E09D0A}"/>
              </a:ext>
            </a:extLst>
          </p:cNvPr>
          <p:cNvSpPr>
            <a:spLocks noChangeAspect="1"/>
          </p:cNvSpPr>
          <p:nvPr/>
        </p:nvSpPr>
        <p:spPr>
          <a:xfrm rot="7597853">
            <a:off x="2863569" y="579670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2" name="Ovál 191">
            <a:extLst>
              <a:ext uri="{FF2B5EF4-FFF2-40B4-BE49-F238E27FC236}">
                <a16:creationId xmlns:a16="http://schemas.microsoft.com/office/drawing/2014/main" id="{972025A6-638D-8A14-9AFD-B52114F9BE30}"/>
              </a:ext>
            </a:extLst>
          </p:cNvPr>
          <p:cNvSpPr>
            <a:spLocks noChangeAspect="1"/>
          </p:cNvSpPr>
          <p:nvPr/>
        </p:nvSpPr>
        <p:spPr>
          <a:xfrm rot="7597853">
            <a:off x="4310416" y="60467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3" name="Ovál 192">
            <a:extLst>
              <a:ext uri="{FF2B5EF4-FFF2-40B4-BE49-F238E27FC236}">
                <a16:creationId xmlns:a16="http://schemas.microsoft.com/office/drawing/2014/main" id="{E38B6150-FE9D-1FDF-0C3B-5C678D8E6411}"/>
              </a:ext>
            </a:extLst>
          </p:cNvPr>
          <p:cNvSpPr>
            <a:spLocks noChangeAspect="1"/>
          </p:cNvSpPr>
          <p:nvPr/>
        </p:nvSpPr>
        <p:spPr>
          <a:xfrm rot="7597853">
            <a:off x="4055882" y="589776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4" name="Ovál 193">
            <a:extLst>
              <a:ext uri="{FF2B5EF4-FFF2-40B4-BE49-F238E27FC236}">
                <a16:creationId xmlns:a16="http://schemas.microsoft.com/office/drawing/2014/main" id="{5B349C7C-35AF-941F-EA8A-098B8FE58FB5}"/>
              </a:ext>
            </a:extLst>
          </p:cNvPr>
          <p:cNvSpPr>
            <a:spLocks noChangeAspect="1"/>
          </p:cNvSpPr>
          <p:nvPr/>
        </p:nvSpPr>
        <p:spPr>
          <a:xfrm rot="7597853">
            <a:off x="3945372" y="576261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5" name="Ovál 194">
            <a:extLst>
              <a:ext uri="{FF2B5EF4-FFF2-40B4-BE49-F238E27FC236}">
                <a16:creationId xmlns:a16="http://schemas.microsoft.com/office/drawing/2014/main" id="{8DE79982-1953-AA05-8D2B-5D2E80F9B010}"/>
              </a:ext>
            </a:extLst>
          </p:cNvPr>
          <p:cNvSpPr>
            <a:spLocks noChangeAspect="1"/>
          </p:cNvSpPr>
          <p:nvPr/>
        </p:nvSpPr>
        <p:spPr>
          <a:xfrm rot="7597853">
            <a:off x="3867865" y="586715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6" name="Ovál 195">
            <a:extLst>
              <a:ext uri="{FF2B5EF4-FFF2-40B4-BE49-F238E27FC236}">
                <a16:creationId xmlns:a16="http://schemas.microsoft.com/office/drawing/2014/main" id="{98803279-08B2-86A6-5850-67A95AA81A4B}"/>
              </a:ext>
            </a:extLst>
          </p:cNvPr>
          <p:cNvSpPr>
            <a:spLocks noChangeAspect="1"/>
          </p:cNvSpPr>
          <p:nvPr/>
        </p:nvSpPr>
        <p:spPr>
          <a:xfrm rot="7597853">
            <a:off x="3757356" y="57320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7" name="Ovál 196">
            <a:extLst>
              <a:ext uri="{FF2B5EF4-FFF2-40B4-BE49-F238E27FC236}">
                <a16:creationId xmlns:a16="http://schemas.microsoft.com/office/drawing/2014/main" id="{DBE7087D-A75F-1BBC-C0A1-4175E0AF2E16}"/>
              </a:ext>
            </a:extLst>
          </p:cNvPr>
          <p:cNvSpPr>
            <a:spLocks noChangeAspect="1"/>
          </p:cNvSpPr>
          <p:nvPr/>
        </p:nvSpPr>
        <p:spPr>
          <a:xfrm rot="7597853">
            <a:off x="4407545" y="632379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8" name="Ovál 197">
            <a:extLst>
              <a:ext uri="{FF2B5EF4-FFF2-40B4-BE49-F238E27FC236}">
                <a16:creationId xmlns:a16="http://schemas.microsoft.com/office/drawing/2014/main" id="{F81A7B4C-9CCE-1330-D14A-5ECD8DE983E1}"/>
              </a:ext>
            </a:extLst>
          </p:cNvPr>
          <p:cNvSpPr>
            <a:spLocks noChangeAspect="1"/>
          </p:cNvSpPr>
          <p:nvPr/>
        </p:nvSpPr>
        <p:spPr>
          <a:xfrm rot="7597853">
            <a:off x="4333443" y="624092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9" name="Ovál 198">
            <a:extLst>
              <a:ext uri="{FF2B5EF4-FFF2-40B4-BE49-F238E27FC236}">
                <a16:creationId xmlns:a16="http://schemas.microsoft.com/office/drawing/2014/main" id="{8E66A49C-4607-31A5-206A-F870D575CE98}"/>
              </a:ext>
            </a:extLst>
          </p:cNvPr>
          <p:cNvSpPr>
            <a:spLocks noChangeAspect="1"/>
          </p:cNvSpPr>
          <p:nvPr/>
        </p:nvSpPr>
        <p:spPr>
          <a:xfrm rot="7597853">
            <a:off x="4330037" y="642834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0" name="Ovál 199">
            <a:extLst>
              <a:ext uri="{FF2B5EF4-FFF2-40B4-BE49-F238E27FC236}">
                <a16:creationId xmlns:a16="http://schemas.microsoft.com/office/drawing/2014/main" id="{FFC1A2F6-79EE-981E-FF0E-CBD2646B1840}"/>
              </a:ext>
            </a:extLst>
          </p:cNvPr>
          <p:cNvSpPr>
            <a:spLocks noChangeAspect="1"/>
          </p:cNvSpPr>
          <p:nvPr/>
        </p:nvSpPr>
        <p:spPr>
          <a:xfrm rot="7597853">
            <a:off x="4219528" y="629319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1" name="Ovál 200">
            <a:extLst>
              <a:ext uri="{FF2B5EF4-FFF2-40B4-BE49-F238E27FC236}">
                <a16:creationId xmlns:a16="http://schemas.microsoft.com/office/drawing/2014/main" id="{055EAE7A-499A-79F5-9EBE-3E8AA5348BB4}"/>
              </a:ext>
            </a:extLst>
          </p:cNvPr>
          <p:cNvSpPr>
            <a:spLocks noChangeAspect="1"/>
          </p:cNvSpPr>
          <p:nvPr/>
        </p:nvSpPr>
        <p:spPr>
          <a:xfrm rot="7597853">
            <a:off x="4078908" y="609196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2" name="Ovál 201">
            <a:extLst>
              <a:ext uri="{FF2B5EF4-FFF2-40B4-BE49-F238E27FC236}">
                <a16:creationId xmlns:a16="http://schemas.microsoft.com/office/drawing/2014/main" id="{0679FDBF-BBC7-054B-BF98-68EA35CB6F5D}"/>
              </a:ext>
            </a:extLst>
          </p:cNvPr>
          <p:cNvSpPr>
            <a:spLocks noChangeAspect="1"/>
          </p:cNvSpPr>
          <p:nvPr/>
        </p:nvSpPr>
        <p:spPr>
          <a:xfrm rot="7597853">
            <a:off x="4075502" y="627938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3" name="Ovál 202">
            <a:extLst>
              <a:ext uri="{FF2B5EF4-FFF2-40B4-BE49-F238E27FC236}">
                <a16:creationId xmlns:a16="http://schemas.microsoft.com/office/drawing/2014/main" id="{7DA56B0D-C799-3608-75CC-16CA028C2D68}"/>
              </a:ext>
            </a:extLst>
          </p:cNvPr>
          <p:cNvSpPr>
            <a:spLocks noChangeAspect="1"/>
          </p:cNvSpPr>
          <p:nvPr/>
        </p:nvSpPr>
        <p:spPr>
          <a:xfrm rot="7597853">
            <a:off x="3964993" y="614423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4" name="Ovál 203">
            <a:extLst>
              <a:ext uri="{FF2B5EF4-FFF2-40B4-BE49-F238E27FC236}">
                <a16:creationId xmlns:a16="http://schemas.microsoft.com/office/drawing/2014/main" id="{D3CDE6FF-4554-B1C2-CD82-27162B411227}"/>
              </a:ext>
            </a:extLst>
          </p:cNvPr>
          <p:cNvSpPr>
            <a:spLocks noChangeAspect="1"/>
          </p:cNvSpPr>
          <p:nvPr/>
        </p:nvSpPr>
        <p:spPr>
          <a:xfrm rot="7597853">
            <a:off x="3890891" y="60613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5" name="Ovál 204">
            <a:extLst>
              <a:ext uri="{FF2B5EF4-FFF2-40B4-BE49-F238E27FC236}">
                <a16:creationId xmlns:a16="http://schemas.microsoft.com/office/drawing/2014/main" id="{39D91347-DAAD-755F-ED27-D897EDF598FA}"/>
              </a:ext>
            </a:extLst>
          </p:cNvPr>
          <p:cNvSpPr>
            <a:spLocks noChangeAspect="1"/>
          </p:cNvSpPr>
          <p:nvPr/>
        </p:nvSpPr>
        <p:spPr>
          <a:xfrm rot="7597853">
            <a:off x="3632121" y="626290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6" name="Ovál 205">
            <a:extLst>
              <a:ext uri="{FF2B5EF4-FFF2-40B4-BE49-F238E27FC236}">
                <a16:creationId xmlns:a16="http://schemas.microsoft.com/office/drawing/2014/main" id="{44078CB5-91B2-3BD6-0180-1613EE4B7C04}"/>
              </a:ext>
            </a:extLst>
          </p:cNvPr>
          <p:cNvSpPr>
            <a:spLocks noChangeAspect="1"/>
          </p:cNvSpPr>
          <p:nvPr/>
        </p:nvSpPr>
        <p:spPr>
          <a:xfrm rot="7597853">
            <a:off x="3776976" y="611363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2" name="Ovál 211">
            <a:extLst>
              <a:ext uri="{FF2B5EF4-FFF2-40B4-BE49-F238E27FC236}">
                <a16:creationId xmlns:a16="http://schemas.microsoft.com/office/drawing/2014/main" id="{FCE1791E-2887-0616-4478-7A29A5C29DE7}"/>
              </a:ext>
            </a:extLst>
          </p:cNvPr>
          <p:cNvSpPr>
            <a:spLocks noChangeAspect="1"/>
          </p:cNvSpPr>
          <p:nvPr/>
        </p:nvSpPr>
        <p:spPr>
          <a:xfrm rot="7597853">
            <a:off x="4227172" y="646894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4" name="Ovál 213">
            <a:extLst>
              <a:ext uri="{FF2B5EF4-FFF2-40B4-BE49-F238E27FC236}">
                <a16:creationId xmlns:a16="http://schemas.microsoft.com/office/drawing/2014/main" id="{F3A634CD-DB85-818C-DAC7-3E10DFAF3BC8}"/>
              </a:ext>
            </a:extLst>
          </p:cNvPr>
          <p:cNvSpPr>
            <a:spLocks noChangeAspect="1"/>
          </p:cNvSpPr>
          <p:nvPr/>
        </p:nvSpPr>
        <p:spPr>
          <a:xfrm rot="7597853">
            <a:off x="3857893" y="653533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5" name="Ovál 214">
            <a:extLst>
              <a:ext uri="{FF2B5EF4-FFF2-40B4-BE49-F238E27FC236}">
                <a16:creationId xmlns:a16="http://schemas.microsoft.com/office/drawing/2014/main" id="{68D843CA-4CDD-C683-FFB8-DAE6CCADBF17}"/>
              </a:ext>
            </a:extLst>
          </p:cNvPr>
          <p:cNvSpPr>
            <a:spLocks noChangeAspect="1"/>
          </p:cNvSpPr>
          <p:nvPr/>
        </p:nvSpPr>
        <p:spPr>
          <a:xfrm rot="7597853">
            <a:off x="3717274" y="63341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6" name="Ovál 215">
            <a:extLst>
              <a:ext uri="{FF2B5EF4-FFF2-40B4-BE49-F238E27FC236}">
                <a16:creationId xmlns:a16="http://schemas.microsoft.com/office/drawing/2014/main" id="{F88BAE1E-71D1-863C-9B59-301C70B47E73}"/>
              </a:ext>
            </a:extLst>
          </p:cNvPr>
          <p:cNvSpPr>
            <a:spLocks noChangeAspect="1"/>
          </p:cNvSpPr>
          <p:nvPr/>
        </p:nvSpPr>
        <p:spPr>
          <a:xfrm rot="7597853">
            <a:off x="3713867" y="652152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7" name="Ovál 216">
            <a:extLst>
              <a:ext uri="{FF2B5EF4-FFF2-40B4-BE49-F238E27FC236}">
                <a16:creationId xmlns:a16="http://schemas.microsoft.com/office/drawing/2014/main" id="{EA40F738-51B9-823B-9049-45784AD33669}"/>
              </a:ext>
            </a:extLst>
          </p:cNvPr>
          <p:cNvSpPr>
            <a:spLocks noChangeAspect="1"/>
          </p:cNvSpPr>
          <p:nvPr/>
        </p:nvSpPr>
        <p:spPr>
          <a:xfrm rot="7597853">
            <a:off x="3603358" y="638637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8" name="Ovál 217">
            <a:extLst>
              <a:ext uri="{FF2B5EF4-FFF2-40B4-BE49-F238E27FC236}">
                <a16:creationId xmlns:a16="http://schemas.microsoft.com/office/drawing/2014/main" id="{6942916B-A21D-F5BB-4D84-43D5AF631B9C}"/>
              </a:ext>
            </a:extLst>
          </p:cNvPr>
          <p:cNvSpPr>
            <a:spLocks noChangeAspect="1"/>
          </p:cNvSpPr>
          <p:nvPr/>
        </p:nvSpPr>
        <p:spPr>
          <a:xfrm rot="7597853">
            <a:off x="3529257" y="630350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9" name="Ovál 218">
            <a:extLst>
              <a:ext uri="{FF2B5EF4-FFF2-40B4-BE49-F238E27FC236}">
                <a16:creationId xmlns:a16="http://schemas.microsoft.com/office/drawing/2014/main" id="{FB207AE4-E55F-B8B2-CA22-B51F146A1F7B}"/>
              </a:ext>
            </a:extLst>
          </p:cNvPr>
          <p:cNvSpPr>
            <a:spLocks noChangeAspect="1"/>
          </p:cNvSpPr>
          <p:nvPr/>
        </p:nvSpPr>
        <p:spPr>
          <a:xfrm rot="7597853">
            <a:off x="3525850" y="64909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0" name="Ovál 219">
            <a:extLst>
              <a:ext uri="{FF2B5EF4-FFF2-40B4-BE49-F238E27FC236}">
                <a16:creationId xmlns:a16="http://schemas.microsoft.com/office/drawing/2014/main" id="{9322694F-F542-16E5-50B4-B5B192DC2C91}"/>
              </a:ext>
            </a:extLst>
          </p:cNvPr>
          <p:cNvSpPr>
            <a:spLocks noChangeAspect="1"/>
          </p:cNvSpPr>
          <p:nvPr/>
        </p:nvSpPr>
        <p:spPr>
          <a:xfrm rot="7597853">
            <a:off x="3415341" y="635577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6" name="Ovál 14355">
            <a:extLst>
              <a:ext uri="{FF2B5EF4-FFF2-40B4-BE49-F238E27FC236}">
                <a16:creationId xmlns:a16="http://schemas.microsoft.com/office/drawing/2014/main" id="{577B27A8-D65B-F1A8-2AF2-503BFC7005B6}"/>
              </a:ext>
            </a:extLst>
          </p:cNvPr>
          <p:cNvSpPr>
            <a:spLocks noChangeAspect="1"/>
          </p:cNvSpPr>
          <p:nvPr/>
        </p:nvSpPr>
        <p:spPr>
          <a:xfrm rot="7597853">
            <a:off x="3526904" y="566370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7" name="Ovál 14356">
            <a:extLst>
              <a:ext uri="{FF2B5EF4-FFF2-40B4-BE49-F238E27FC236}">
                <a16:creationId xmlns:a16="http://schemas.microsoft.com/office/drawing/2014/main" id="{5F0D76D9-3CD8-9AB1-BFC8-6BB8A52B633B}"/>
              </a:ext>
            </a:extLst>
          </p:cNvPr>
          <p:cNvSpPr>
            <a:spLocks noChangeAspect="1"/>
          </p:cNvSpPr>
          <p:nvPr/>
        </p:nvSpPr>
        <p:spPr>
          <a:xfrm rot="7597853">
            <a:off x="3416395" y="552855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8" name="Ovál 14357">
            <a:extLst>
              <a:ext uri="{FF2B5EF4-FFF2-40B4-BE49-F238E27FC236}">
                <a16:creationId xmlns:a16="http://schemas.microsoft.com/office/drawing/2014/main" id="{4C40A078-07A7-AD5D-489C-FDB4FA285E66}"/>
              </a:ext>
            </a:extLst>
          </p:cNvPr>
          <p:cNvSpPr>
            <a:spLocks noChangeAspect="1"/>
          </p:cNvSpPr>
          <p:nvPr/>
        </p:nvSpPr>
        <p:spPr>
          <a:xfrm rot="7597853">
            <a:off x="3827741" y="59339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59" name="Ovál 14358">
            <a:extLst>
              <a:ext uri="{FF2B5EF4-FFF2-40B4-BE49-F238E27FC236}">
                <a16:creationId xmlns:a16="http://schemas.microsoft.com/office/drawing/2014/main" id="{2A34B4FD-DFC7-2A36-F773-365793A97CA8}"/>
              </a:ext>
            </a:extLst>
          </p:cNvPr>
          <p:cNvSpPr>
            <a:spLocks noChangeAspect="1"/>
          </p:cNvSpPr>
          <p:nvPr/>
        </p:nvSpPr>
        <p:spPr>
          <a:xfrm rot="7597853">
            <a:off x="3824334" y="612132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0" name="Ovál 14359">
            <a:extLst>
              <a:ext uri="{FF2B5EF4-FFF2-40B4-BE49-F238E27FC236}">
                <a16:creationId xmlns:a16="http://schemas.microsoft.com/office/drawing/2014/main" id="{5207DE2D-D508-F96C-EFAB-AEC98AC75DA9}"/>
              </a:ext>
            </a:extLst>
          </p:cNvPr>
          <p:cNvSpPr>
            <a:spLocks noChangeAspect="1"/>
          </p:cNvSpPr>
          <p:nvPr/>
        </p:nvSpPr>
        <p:spPr>
          <a:xfrm rot="7597853">
            <a:off x="3713825" y="59861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1" name="Ovál 14360">
            <a:extLst>
              <a:ext uri="{FF2B5EF4-FFF2-40B4-BE49-F238E27FC236}">
                <a16:creationId xmlns:a16="http://schemas.microsoft.com/office/drawing/2014/main" id="{D3659ADC-D993-021C-9E10-457E635367B9}"/>
              </a:ext>
            </a:extLst>
          </p:cNvPr>
          <p:cNvSpPr>
            <a:spLocks noChangeAspect="1"/>
          </p:cNvSpPr>
          <p:nvPr/>
        </p:nvSpPr>
        <p:spPr>
          <a:xfrm rot="7597853">
            <a:off x="3639724" y="590330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2" name="Ovál 14361">
            <a:extLst>
              <a:ext uri="{FF2B5EF4-FFF2-40B4-BE49-F238E27FC236}">
                <a16:creationId xmlns:a16="http://schemas.microsoft.com/office/drawing/2014/main" id="{74E4BBFB-58D5-8B54-04AD-925F1378C1D0}"/>
              </a:ext>
            </a:extLst>
          </p:cNvPr>
          <p:cNvSpPr>
            <a:spLocks noChangeAspect="1"/>
          </p:cNvSpPr>
          <p:nvPr/>
        </p:nvSpPr>
        <p:spPr>
          <a:xfrm rot="7597853">
            <a:off x="3636317" y="60907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3" name="Ovál 14362">
            <a:extLst>
              <a:ext uri="{FF2B5EF4-FFF2-40B4-BE49-F238E27FC236}">
                <a16:creationId xmlns:a16="http://schemas.microsoft.com/office/drawing/2014/main" id="{4B8DF9F1-BF7A-68BF-DE08-EBEBAF4BF903}"/>
              </a:ext>
            </a:extLst>
          </p:cNvPr>
          <p:cNvSpPr>
            <a:spLocks noChangeAspect="1"/>
          </p:cNvSpPr>
          <p:nvPr/>
        </p:nvSpPr>
        <p:spPr>
          <a:xfrm rot="7597853">
            <a:off x="3525808" y="59555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4" name="Ovál 14363">
            <a:extLst>
              <a:ext uri="{FF2B5EF4-FFF2-40B4-BE49-F238E27FC236}">
                <a16:creationId xmlns:a16="http://schemas.microsoft.com/office/drawing/2014/main" id="{D4B6F55F-D99E-E692-A3F4-10D7BE8B573C}"/>
              </a:ext>
            </a:extLst>
          </p:cNvPr>
          <p:cNvSpPr>
            <a:spLocks noChangeAspect="1"/>
          </p:cNvSpPr>
          <p:nvPr/>
        </p:nvSpPr>
        <p:spPr>
          <a:xfrm rot="7597853">
            <a:off x="3385189" y="575434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5" name="Ovál 14364">
            <a:extLst>
              <a:ext uri="{FF2B5EF4-FFF2-40B4-BE49-F238E27FC236}">
                <a16:creationId xmlns:a16="http://schemas.microsoft.com/office/drawing/2014/main" id="{34463D53-0A90-99A6-9036-82CF70458384}"/>
              </a:ext>
            </a:extLst>
          </p:cNvPr>
          <p:cNvSpPr>
            <a:spLocks noChangeAspect="1"/>
          </p:cNvSpPr>
          <p:nvPr/>
        </p:nvSpPr>
        <p:spPr>
          <a:xfrm rot="7597853">
            <a:off x="3381783" y="59417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6" name="Ovál 14365">
            <a:extLst>
              <a:ext uri="{FF2B5EF4-FFF2-40B4-BE49-F238E27FC236}">
                <a16:creationId xmlns:a16="http://schemas.microsoft.com/office/drawing/2014/main" id="{900A53AF-B45F-44F7-D484-1C10DEAE99E1}"/>
              </a:ext>
            </a:extLst>
          </p:cNvPr>
          <p:cNvSpPr>
            <a:spLocks noChangeAspect="1"/>
          </p:cNvSpPr>
          <p:nvPr/>
        </p:nvSpPr>
        <p:spPr>
          <a:xfrm rot="7597853">
            <a:off x="3271273" y="580661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7" name="Ovál 14366">
            <a:extLst>
              <a:ext uri="{FF2B5EF4-FFF2-40B4-BE49-F238E27FC236}">
                <a16:creationId xmlns:a16="http://schemas.microsoft.com/office/drawing/2014/main" id="{19981AC3-0057-AE07-DF75-9C4E1B216EA0}"/>
              </a:ext>
            </a:extLst>
          </p:cNvPr>
          <p:cNvSpPr>
            <a:spLocks noChangeAspect="1"/>
          </p:cNvSpPr>
          <p:nvPr/>
        </p:nvSpPr>
        <p:spPr>
          <a:xfrm rot="7597853">
            <a:off x="3197172" y="572374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8" name="Ovál 14367">
            <a:extLst>
              <a:ext uri="{FF2B5EF4-FFF2-40B4-BE49-F238E27FC236}">
                <a16:creationId xmlns:a16="http://schemas.microsoft.com/office/drawing/2014/main" id="{75F7C095-2D67-9BB2-0415-79F9FEBE432F}"/>
              </a:ext>
            </a:extLst>
          </p:cNvPr>
          <p:cNvSpPr>
            <a:spLocks noChangeAspect="1"/>
          </p:cNvSpPr>
          <p:nvPr/>
        </p:nvSpPr>
        <p:spPr>
          <a:xfrm rot="7597853">
            <a:off x="3193766" y="591116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69" name="Ovál 14368">
            <a:extLst>
              <a:ext uri="{FF2B5EF4-FFF2-40B4-BE49-F238E27FC236}">
                <a16:creationId xmlns:a16="http://schemas.microsoft.com/office/drawing/2014/main" id="{70333529-5211-74B4-BB59-247FC81855DB}"/>
              </a:ext>
            </a:extLst>
          </p:cNvPr>
          <p:cNvSpPr>
            <a:spLocks noChangeAspect="1"/>
          </p:cNvSpPr>
          <p:nvPr/>
        </p:nvSpPr>
        <p:spPr>
          <a:xfrm rot="7597853">
            <a:off x="3083257" y="577600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0" name="Ovál 14369">
            <a:extLst>
              <a:ext uri="{FF2B5EF4-FFF2-40B4-BE49-F238E27FC236}">
                <a16:creationId xmlns:a16="http://schemas.microsoft.com/office/drawing/2014/main" id="{CA2BD9AF-5775-AF69-D367-7D53A3181CBB}"/>
              </a:ext>
            </a:extLst>
          </p:cNvPr>
          <p:cNvSpPr>
            <a:spLocks noChangeAspect="1"/>
          </p:cNvSpPr>
          <p:nvPr/>
        </p:nvSpPr>
        <p:spPr>
          <a:xfrm rot="7597853">
            <a:off x="4010104" y="637462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1" name="Ovál 14370">
            <a:extLst>
              <a:ext uri="{FF2B5EF4-FFF2-40B4-BE49-F238E27FC236}">
                <a16:creationId xmlns:a16="http://schemas.microsoft.com/office/drawing/2014/main" id="{6AC7E9FD-EAF6-10D6-F90D-89EA550CD6BA}"/>
              </a:ext>
            </a:extLst>
          </p:cNvPr>
          <p:cNvSpPr>
            <a:spLocks noChangeAspect="1"/>
          </p:cNvSpPr>
          <p:nvPr/>
        </p:nvSpPr>
        <p:spPr>
          <a:xfrm rot="7597853">
            <a:off x="3536954" y="54737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2" name="Ovál 14371">
            <a:extLst>
              <a:ext uri="{FF2B5EF4-FFF2-40B4-BE49-F238E27FC236}">
                <a16:creationId xmlns:a16="http://schemas.microsoft.com/office/drawing/2014/main" id="{DCA43AB0-6A03-5520-F62A-2F3DBEFA855A}"/>
              </a:ext>
            </a:extLst>
          </p:cNvPr>
          <p:cNvSpPr>
            <a:spLocks noChangeAspect="1"/>
          </p:cNvSpPr>
          <p:nvPr/>
        </p:nvSpPr>
        <p:spPr>
          <a:xfrm rot="7597853">
            <a:off x="3896188" y="642689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3" name="Ovál 14372">
            <a:extLst>
              <a:ext uri="{FF2B5EF4-FFF2-40B4-BE49-F238E27FC236}">
                <a16:creationId xmlns:a16="http://schemas.microsoft.com/office/drawing/2014/main" id="{0B425614-873E-C32F-435F-282F4F964E9E}"/>
              </a:ext>
            </a:extLst>
          </p:cNvPr>
          <p:cNvSpPr>
            <a:spLocks noChangeAspect="1"/>
          </p:cNvSpPr>
          <p:nvPr/>
        </p:nvSpPr>
        <p:spPr>
          <a:xfrm rot="7597853">
            <a:off x="3822087" y="63440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4" name="Ovál 14373">
            <a:extLst>
              <a:ext uri="{FF2B5EF4-FFF2-40B4-BE49-F238E27FC236}">
                <a16:creationId xmlns:a16="http://schemas.microsoft.com/office/drawing/2014/main" id="{BF86D269-FFE7-94D8-34B8-87495F26A786}"/>
              </a:ext>
            </a:extLst>
          </p:cNvPr>
          <p:cNvSpPr>
            <a:spLocks noChangeAspect="1"/>
          </p:cNvSpPr>
          <p:nvPr/>
        </p:nvSpPr>
        <p:spPr>
          <a:xfrm rot="7597853">
            <a:off x="3818681" y="653144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5" name="Ovál 14374">
            <a:extLst>
              <a:ext uri="{FF2B5EF4-FFF2-40B4-BE49-F238E27FC236}">
                <a16:creationId xmlns:a16="http://schemas.microsoft.com/office/drawing/2014/main" id="{2F6A0AE3-FB93-39F8-6592-4F2DF263EB5A}"/>
              </a:ext>
            </a:extLst>
          </p:cNvPr>
          <p:cNvSpPr>
            <a:spLocks noChangeAspect="1"/>
          </p:cNvSpPr>
          <p:nvPr/>
        </p:nvSpPr>
        <p:spPr>
          <a:xfrm rot="7597853">
            <a:off x="3708171" y="63962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6" name="Ovál 14375">
            <a:extLst>
              <a:ext uri="{FF2B5EF4-FFF2-40B4-BE49-F238E27FC236}">
                <a16:creationId xmlns:a16="http://schemas.microsoft.com/office/drawing/2014/main" id="{14B89B1E-107E-BA89-9383-EDBB458090DC}"/>
              </a:ext>
            </a:extLst>
          </p:cNvPr>
          <p:cNvSpPr>
            <a:spLocks noChangeAspect="1"/>
          </p:cNvSpPr>
          <p:nvPr/>
        </p:nvSpPr>
        <p:spPr>
          <a:xfrm rot="7597853">
            <a:off x="3567552" y="61950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7" name="Ovál 14376">
            <a:extLst>
              <a:ext uri="{FF2B5EF4-FFF2-40B4-BE49-F238E27FC236}">
                <a16:creationId xmlns:a16="http://schemas.microsoft.com/office/drawing/2014/main" id="{D005B498-7526-FC90-EE91-5FB9C49C04E7}"/>
              </a:ext>
            </a:extLst>
          </p:cNvPr>
          <p:cNvSpPr>
            <a:spLocks noChangeAspect="1"/>
          </p:cNvSpPr>
          <p:nvPr/>
        </p:nvSpPr>
        <p:spPr>
          <a:xfrm rot="7597853">
            <a:off x="3564146" y="638248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8" name="Ovál 14377">
            <a:extLst>
              <a:ext uri="{FF2B5EF4-FFF2-40B4-BE49-F238E27FC236}">
                <a16:creationId xmlns:a16="http://schemas.microsoft.com/office/drawing/2014/main" id="{2D7A5482-3C7B-4444-2967-5F40FA67B2EF}"/>
              </a:ext>
            </a:extLst>
          </p:cNvPr>
          <p:cNvSpPr>
            <a:spLocks noChangeAspect="1"/>
          </p:cNvSpPr>
          <p:nvPr/>
        </p:nvSpPr>
        <p:spPr>
          <a:xfrm rot="7597853">
            <a:off x="3453637" y="624733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79" name="Ovál 14378">
            <a:extLst>
              <a:ext uri="{FF2B5EF4-FFF2-40B4-BE49-F238E27FC236}">
                <a16:creationId xmlns:a16="http://schemas.microsoft.com/office/drawing/2014/main" id="{6F253611-B426-5E3F-3498-07D3A69B9A82}"/>
              </a:ext>
            </a:extLst>
          </p:cNvPr>
          <p:cNvSpPr>
            <a:spLocks noChangeAspect="1"/>
          </p:cNvSpPr>
          <p:nvPr/>
        </p:nvSpPr>
        <p:spPr>
          <a:xfrm rot="7597853">
            <a:off x="3379535" y="616446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0" name="Ovál 14379">
            <a:extLst>
              <a:ext uri="{FF2B5EF4-FFF2-40B4-BE49-F238E27FC236}">
                <a16:creationId xmlns:a16="http://schemas.microsoft.com/office/drawing/2014/main" id="{F89A106C-FEC4-A47F-0C53-A774B5760A9B}"/>
              </a:ext>
            </a:extLst>
          </p:cNvPr>
          <p:cNvSpPr>
            <a:spLocks noChangeAspect="1"/>
          </p:cNvSpPr>
          <p:nvPr/>
        </p:nvSpPr>
        <p:spPr>
          <a:xfrm rot="7597853">
            <a:off x="3376129" y="635187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1" name="Ovál 14380">
            <a:extLst>
              <a:ext uri="{FF2B5EF4-FFF2-40B4-BE49-F238E27FC236}">
                <a16:creationId xmlns:a16="http://schemas.microsoft.com/office/drawing/2014/main" id="{7DBFAB64-937E-60EE-F16D-DF50EA5E5E40}"/>
              </a:ext>
            </a:extLst>
          </p:cNvPr>
          <p:cNvSpPr>
            <a:spLocks noChangeAspect="1"/>
          </p:cNvSpPr>
          <p:nvPr/>
        </p:nvSpPr>
        <p:spPr>
          <a:xfrm rot="7597853">
            <a:off x="3265620" y="621672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2" name="Ovál 14381">
            <a:extLst>
              <a:ext uri="{FF2B5EF4-FFF2-40B4-BE49-F238E27FC236}">
                <a16:creationId xmlns:a16="http://schemas.microsoft.com/office/drawing/2014/main" id="{40FEF34D-C5E1-5A39-B224-25D6E7395FF7}"/>
              </a:ext>
            </a:extLst>
          </p:cNvPr>
          <p:cNvSpPr>
            <a:spLocks noChangeAspect="1"/>
          </p:cNvSpPr>
          <p:nvPr/>
        </p:nvSpPr>
        <p:spPr>
          <a:xfrm rot="7597853">
            <a:off x="3559981" y="566798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3" name="Ovál 14382">
            <a:extLst>
              <a:ext uri="{FF2B5EF4-FFF2-40B4-BE49-F238E27FC236}">
                <a16:creationId xmlns:a16="http://schemas.microsoft.com/office/drawing/2014/main" id="{66A9C375-8A6F-CF5B-3860-B1B1FAF83C63}"/>
              </a:ext>
            </a:extLst>
          </p:cNvPr>
          <p:cNvSpPr>
            <a:spLocks noChangeAspect="1"/>
          </p:cNvSpPr>
          <p:nvPr/>
        </p:nvSpPr>
        <p:spPr>
          <a:xfrm rot="7597853">
            <a:off x="3556575" y="585540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4" name="Ovál 14383">
            <a:extLst>
              <a:ext uri="{FF2B5EF4-FFF2-40B4-BE49-F238E27FC236}">
                <a16:creationId xmlns:a16="http://schemas.microsoft.com/office/drawing/2014/main" id="{12881AA0-261F-CA0F-6457-9C82BF3482AB}"/>
              </a:ext>
            </a:extLst>
          </p:cNvPr>
          <p:cNvSpPr>
            <a:spLocks noChangeAspect="1"/>
          </p:cNvSpPr>
          <p:nvPr/>
        </p:nvSpPr>
        <p:spPr>
          <a:xfrm rot="7597853">
            <a:off x="3446066" y="57202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5" name="Ovál 14384">
            <a:extLst>
              <a:ext uri="{FF2B5EF4-FFF2-40B4-BE49-F238E27FC236}">
                <a16:creationId xmlns:a16="http://schemas.microsoft.com/office/drawing/2014/main" id="{4190EC20-A287-E50E-E594-BF59DCEDC9D2}"/>
              </a:ext>
            </a:extLst>
          </p:cNvPr>
          <p:cNvSpPr>
            <a:spLocks noChangeAspect="1"/>
          </p:cNvSpPr>
          <p:nvPr/>
        </p:nvSpPr>
        <p:spPr>
          <a:xfrm rot="7597853">
            <a:off x="3371964" y="563737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6" name="Ovál 14385">
            <a:extLst>
              <a:ext uri="{FF2B5EF4-FFF2-40B4-BE49-F238E27FC236}">
                <a16:creationId xmlns:a16="http://schemas.microsoft.com/office/drawing/2014/main" id="{EB143CD6-9A1C-1037-B0BA-75E04EDC3D46}"/>
              </a:ext>
            </a:extLst>
          </p:cNvPr>
          <p:cNvSpPr>
            <a:spLocks noChangeAspect="1"/>
          </p:cNvSpPr>
          <p:nvPr/>
        </p:nvSpPr>
        <p:spPr>
          <a:xfrm rot="7597853">
            <a:off x="3368558" y="582479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7" name="Ovál 14386">
            <a:extLst>
              <a:ext uri="{FF2B5EF4-FFF2-40B4-BE49-F238E27FC236}">
                <a16:creationId xmlns:a16="http://schemas.microsoft.com/office/drawing/2014/main" id="{03EA6439-FD04-1129-73E5-7ACA85C63409}"/>
              </a:ext>
            </a:extLst>
          </p:cNvPr>
          <p:cNvSpPr>
            <a:spLocks noChangeAspect="1"/>
          </p:cNvSpPr>
          <p:nvPr/>
        </p:nvSpPr>
        <p:spPr>
          <a:xfrm rot="7597853">
            <a:off x="3258049" y="568964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8" name="Ovál 14387">
            <a:extLst>
              <a:ext uri="{FF2B5EF4-FFF2-40B4-BE49-F238E27FC236}">
                <a16:creationId xmlns:a16="http://schemas.microsoft.com/office/drawing/2014/main" id="{08004B6B-CDA3-8DC5-7888-C9E0B81EAB59}"/>
              </a:ext>
            </a:extLst>
          </p:cNvPr>
          <p:cNvSpPr>
            <a:spLocks noChangeAspect="1"/>
          </p:cNvSpPr>
          <p:nvPr/>
        </p:nvSpPr>
        <p:spPr>
          <a:xfrm rot="7597853">
            <a:off x="3117429" y="54884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89" name="Ovál 14388">
            <a:extLst>
              <a:ext uri="{FF2B5EF4-FFF2-40B4-BE49-F238E27FC236}">
                <a16:creationId xmlns:a16="http://schemas.microsoft.com/office/drawing/2014/main" id="{2B420917-64C4-DD1E-079C-07502F70E89A}"/>
              </a:ext>
            </a:extLst>
          </p:cNvPr>
          <p:cNvSpPr>
            <a:spLocks noChangeAspect="1"/>
          </p:cNvSpPr>
          <p:nvPr/>
        </p:nvSpPr>
        <p:spPr>
          <a:xfrm rot="7597853">
            <a:off x="3114023" y="56758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0" name="Ovál 14389">
            <a:extLst>
              <a:ext uri="{FF2B5EF4-FFF2-40B4-BE49-F238E27FC236}">
                <a16:creationId xmlns:a16="http://schemas.microsoft.com/office/drawing/2014/main" id="{5ADB30C3-95C0-3520-E995-0DBD9F7DB55D}"/>
              </a:ext>
            </a:extLst>
          </p:cNvPr>
          <p:cNvSpPr>
            <a:spLocks noChangeAspect="1"/>
          </p:cNvSpPr>
          <p:nvPr/>
        </p:nvSpPr>
        <p:spPr>
          <a:xfrm rot="7597853">
            <a:off x="3003514" y="554068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2" name="Ovál 14391">
            <a:extLst>
              <a:ext uri="{FF2B5EF4-FFF2-40B4-BE49-F238E27FC236}">
                <a16:creationId xmlns:a16="http://schemas.microsoft.com/office/drawing/2014/main" id="{581C26EA-5162-AEE8-B0DB-CCE6E78B691B}"/>
              </a:ext>
            </a:extLst>
          </p:cNvPr>
          <p:cNvSpPr>
            <a:spLocks noChangeAspect="1"/>
          </p:cNvSpPr>
          <p:nvPr/>
        </p:nvSpPr>
        <p:spPr>
          <a:xfrm rot="7597853">
            <a:off x="2670642" y="56593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3" name="Ovál 14392">
            <a:extLst>
              <a:ext uri="{FF2B5EF4-FFF2-40B4-BE49-F238E27FC236}">
                <a16:creationId xmlns:a16="http://schemas.microsoft.com/office/drawing/2014/main" id="{D594E2B6-02FD-AB2B-849F-3A003F30148F}"/>
              </a:ext>
            </a:extLst>
          </p:cNvPr>
          <p:cNvSpPr>
            <a:spLocks noChangeAspect="1"/>
          </p:cNvSpPr>
          <p:nvPr/>
        </p:nvSpPr>
        <p:spPr>
          <a:xfrm rot="7597853">
            <a:off x="2815497" y="551008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4" name="Ovál 14393">
            <a:extLst>
              <a:ext uri="{FF2B5EF4-FFF2-40B4-BE49-F238E27FC236}">
                <a16:creationId xmlns:a16="http://schemas.microsoft.com/office/drawing/2014/main" id="{733D3B87-1D59-954E-77E8-7C278E45DDCA}"/>
              </a:ext>
            </a:extLst>
          </p:cNvPr>
          <p:cNvSpPr>
            <a:spLocks noChangeAspect="1"/>
          </p:cNvSpPr>
          <p:nvPr/>
        </p:nvSpPr>
        <p:spPr>
          <a:xfrm rot="7597853">
            <a:off x="3857072" y="633432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5" name="Ovál 14394">
            <a:extLst>
              <a:ext uri="{FF2B5EF4-FFF2-40B4-BE49-F238E27FC236}">
                <a16:creationId xmlns:a16="http://schemas.microsoft.com/office/drawing/2014/main" id="{D7A10E64-DF95-E8F4-D2AE-75C552C98A69}"/>
              </a:ext>
            </a:extLst>
          </p:cNvPr>
          <p:cNvSpPr>
            <a:spLocks noChangeAspect="1"/>
          </p:cNvSpPr>
          <p:nvPr/>
        </p:nvSpPr>
        <p:spPr>
          <a:xfrm rot="7597853">
            <a:off x="3853665" y="652174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6" name="Ovál 14395">
            <a:extLst>
              <a:ext uri="{FF2B5EF4-FFF2-40B4-BE49-F238E27FC236}">
                <a16:creationId xmlns:a16="http://schemas.microsoft.com/office/drawing/2014/main" id="{AB747479-6F83-38BC-258F-79D4EBDCE691}"/>
              </a:ext>
            </a:extLst>
          </p:cNvPr>
          <p:cNvSpPr>
            <a:spLocks noChangeAspect="1"/>
          </p:cNvSpPr>
          <p:nvPr/>
        </p:nvSpPr>
        <p:spPr>
          <a:xfrm rot="7597853">
            <a:off x="3743156" y="63865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7" name="Ovál 14396">
            <a:extLst>
              <a:ext uri="{FF2B5EF4-FFF2-40B4-BE49-F238E27FC236}">
                <a16:creationId xmlns:a16="http://schemas.microsoft.com/office/drawing/2014/main" id="{84D063BA-1591-E81A-0C35-7639FAE5A411}"/>
              </a:ext>
            </a:extLst>
          </p:cNvPr>
          <p:cNvSpPr>
            <a:spLocks noChangeAspect="1"/>
          </p:cNvSpPr>
          <p:nvPr/>
        </p:nvSpPr>
        <p:spPr>
          <a:xfrm rot="7597853">
            <a:off x="3669055" y="63037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8" name="Ovál 14397">
            <a:extLst>
              <a:ext uri="{FF2B5EF4-FFF2-40B4-BE49-F238E27FC236}">
                <a16:creationId xmlns:a16="http://schemas.microsoft.com/office/drawing/2014/main" id="{E7F3C26B-4A20-AE01-95A0-A6BBE6CCD84C}"/>
              </a:ext>
            </a:extLst>
          </p:cNvPr>
          <p:cNvSpPr>
            <a:spLocks noChangeAspect="1"/>
          </p:cNvSpPr>
          <p:nvPr/>
        </p:nvSpPr>
        <p:spPr>
          <a:xfrm rot="7597853">
            <a:off x="3665648" y="64911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99" name="Ovál 14398">
            <a:extLst>
              <a:ext uri="{FF2B5EF4-FFF2-40B4-BE49-F238E27FC236}">
                <a16:creationId xmlns:a16="http://schemas.microsoft.com/office/drawing/2014/main" id="{692E5C44-38C3-0DA4-8C11-E5DE1B80B8AA}"/>
              </a:ext>
            </a:extLst>
          </p:cNvPr>
          <p:cNvSpPr>
            <a:spLocks noChangeAspect="1"/>
          </p:cNvSpPr>
          <p:nvPr/>
        </p:nvSpPr>
        <p:spPr>
          <a:xfrm rot="7597853">
            <a:off x="3299775" y="63701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4" name="Ovál 63">
            <a:extLst>
              <a:ext uri="{FF2B5EF4-FFF2-40B4-BE49-F238E27FC236}">
                <a16:creationId xmlns:a16="http://schemas.microsoft.com/office/drawing/2014/main" id="{6C6EC1E0-2637-B623-45F1-C6453D3DDEFE}"/>
              </a:ext>
            </a:extLst>
          </p:cNvPr>
          <p:cNvSpPr>
            <a:spLocks noChangeAspect="1"/>
          </p:cNvSpPr>
          <p:nvPr/>
        </p:nvSpPr>
        <p:spPr>
          <a:xfrm rot="7597853">
            <a:off x="3159156" y="616888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0" name="Ovál 69">
            <a:extLst>
              <a:ext uri="{FF2B5EF4-FFF2-40B4-BE49-F238E27FC236}">
                <a16:creationId xmlns:a16="http://schemas.microsoft.com/office/drawing/2014/main" id="{1BC606C4-0153-6932-446C-4F0B3CF26E70}"/>
              </a:ext>
            </a:extLst>
          </p:cNvPr>
          <p:cNvSpPr>
            <a:spLocks noChangeAspect="1"/>
          </p:cNvSpPr>
          <p:nvPr/>
        </p:nvSpPr>
        <p:spPr>
          <a:xfrm rot="7597853">
            <a:off x="3155750" y="635629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0" name="Ovál 209">
            <a:extLst>
              <a:ext uri="{FF2B5EF4-FFF2-40B4-BE49-F238E27FC236}">
                <a16:creationId xmlns:a16="http://schemas.microsoft.com/office/drawing/2014/main" id="{88C79E54-375D-9FFF-FB63-ED9DF5952577}"/>
              </a:ext>
            </a:extLst>
          </p:cNvPr>
          <p:cNvSpPr>
            <a:spLocks noChangeAspect="1"/>
          </p:cNvSpPr>
          <p:nvPr/>
        </p:nvSpPr>
        <p:spPr>
          <a:xfrm rot="7597853">
            <a:off x="3453710" y="589600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1" name="Ovál 220">
            <a:extLst>
              <a:ext uri="{FF2B5EF4-FFF2-40B4-BE49-F238E27FC236}">
                <a16:creationId xmlns:a16="http://schemas.microsoft.com/office/drawing/2014/main" id="{F068DE41-4589-63BE-4EC4-76FF3AC0CF80}"/>
              </a:ext>
            </a:extLst>
          </p:cNvPr>
          <p:cNvSpPr>
            <a:spLocks noChangeAspect="1"/>
          </p:cNvSpPr>
          <p:nvPr/>
        </p:nvSpPr>
        <p:spPr>
          <a:xfrm rot="7597853">
            <a:off x="3194940" y="60975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2" name="Ovál 221">
            <a:extLst>
              <a:ext uri="{FF2B5EF4-FFF2-40B4-BE49-F238E27FC236}">
                <a16:creationId xmlns:a16="http://schemas.microsoft.com/office/drawing/2014/main" id="{D585C513-9735-B76A-3D4B-DFB0AAD19C83}"/>
              </a:ext>
            </a:extLst>
          </p:cNvPr>
          <p:cNvSpPr>
            <a:spLocks noChangeAspect="1"/>
          </p:cNvSpPr>
          <p:nvPr/>
        </p:nvSpPr>
        <p:spPr>
          <a:xfrm rot="7597853">
            <a:off x="3339794" y="594826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1" name="Ovál 230">
            <a:extLst>
              <a:ext uri="{FF2B5EF4-FFF2-40B4-BE49-F238E27FC236}">
                <a16:creationId xmlns:a16="http://schemas.microsoft.com/office/drawing/2014/main" id="{01BE3D98-1791-4F68-B4BF-B62635039849}"/>
              </a:ext>
            </a:extLst>
          </p:cNvPr>
          <p:cNvSpPr>
            <a:spLocks noChangeAspect="1"/>
          </p:cNvSpPr>
          <p:nvPr/>
        </p:nvSpPr>
        <p:spPr>
          <a:xfrm rot="7597853">
            <a:off x="3265693" y="586539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7" name="Ovál 236">
            <a:extLst>
              <a:ext uri="{FF2B5EF4-FFF2-40B4-BE49-F238E27FC236}">
                <a16:creationId xmlns:a16="http://schemas.microsoft.com/office/drawing/2014/main" id="{FE22CA01-2699-A7E9-0086-3FF6F598F684}"/>
              </a:ext>
            </a:extLst>
          </p:cNvPr>
          <p:cNvSpPr>
            <a:spLocks noChangeAspect="1"/>
          </p:cNvSpPr>
          <p:nvPr/>
        </p:nvSpPr>
        <p:spPr>
          <a:xfrm rot="7597853">
            <a:off x="3006923" y="606693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9" name="Ovál 238">
            <a:extLst>
              <a:ext uri="{FF2B5EF4-FFF2-40B4-BE49-F238E27FC236}">
                <a16:creationId xmlns:a16="http://schemas.microsoft.com/office/drawing/2014/main" id="{939AEA80-843B-30E9-D036-63ABB415A4B2}"/>
              </a:ext>
            </a:extLst>
          </p:cNvPr>
          <p:cNvSpPr>
            <a:spLocks noChangeAspect="1"/>
          </p:cNvSpPr>
          <p:nvPr/>
        </p:nvSpPr>
        <p:spPr>
          <a:xfrm rot="7597853">
            <a:off x="2896414" y="593178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1" name="Ovál 240">
            <a:extLst>
              <a:ext uri="{FF2B5EF4-FFF2-40B4-BE49-F238E27FC236}">
                <a16:creationId xmlns:a16="http://schemas.microsoft.com/office/drawing/2014/main" id="{C83B4C82-9AE4-58C2-729A-0A788C9692F3}"/>
              </a:ext>
            </a:extLst>
          </p:cNvPr>
          <p:cNvSpPr>
            <a:spLocks noChangeAspect="1"/>
          </p:cNvSpPr>
          <p:nvPr/>
        </p:nvSpPr>
        <p:spPr>
          <a:xfrm rot="7597853">
            <a:off x="2755795" y="57305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2" name="Ovál 241">
            <a:extLst>
              <a:ext uri="{FF2B5EF4-FFF2-40B4-BE49-F238E27FC236}">
                <a16:creationId xmlns:a16="http://schemas.microsoft.com/office/drawing/2014/main" id="{DBE45ACA-BED3-4F54-D882-254EB0929728}"/>
              </a:ext>
            </a:extLst>
          </p:cNvPr>
          <p:cNvSpPr>
            <a:spLocks noChangeAspect="1"/>
          </p:cNvSpPr>
          <p:nvPr/>
        </p:nvSpPr>
        <p:spPr>
          <a:xfrm rot="7597853">
            <a:off x="2752388" y="59179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7" name="Ovál 246">
            <a:extLst>
              <a:ext uri="{FF2B5EF4-FFF2-40B4-BE49-F238E27FC236}">
                <a16:creationId xmlns:a16="http://schemas.microsoft.com/office/drawing/2014/main" id="{649BC0F7-A3B4-74D7-A9BD-C1CE8E029647}"/>
              </a:ext>
            </a:extLst>
          </p:cNvPr>
          <p:cNvSpPr>
            <a:spLocks noChangeAspect="1"/>
          </p:cNvSpPr>
          <p:nvPr/>
        </p:nvSpPr>
        <p:spPr>
          <a:xfrm rot="7597853">
            <a:off x="3900709" y="60022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8" name="Ovál 247">
            <a:extLst>
              <a:ext uri="{FF2B5EF4-FFF2-40B4-BE49-F238E27FC236}">
                <a16:creationId xmlns:a16="http://schemas.microsoft.com/office/drawing/2014/main" id="{5010721D-EE08-BC68-E5F6-2AE29307F4D1}"/>
              </a:ext>
            </a:extLst>
          </p:cNvPr>
          <p:cNvSpPr>
            <a:spLocks noChangeAspect="1"/>
          </p:cNvSpPr>
          <p:nvPr/>
        </p:nvSpPr>
        <p:spPr>
          <a:xfrm rot="7597853">
            <a:off x="3646175" y="58532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9" name="Ovál 248">
            <a:extLst>
              <a:ext uri="{FF2B5EF4-FFF2-40B4-BE49-F238E27FC236}">
                <a16:creationId xmlns:a16="http://schemas.microsoft.com/office/drawing/2014/main" id="{6DAD17DC-7F9B-4D2B-2A19-34BD92587E2E}"/>
              </a:ext>
            </a:extLst>
          </p:cNvPr>
          <p:cNvSpPr>
            <a:spLocks noChangeAspect="1"/>
          </p:cNvSpPr>
          <p:nvPr/>
        </p:nvSpPr>
        <p:spPr>
          <a:xfrm rot="7597853">
            <a:off x="3535665" y="571812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0" name="Ovál 249">
            <a:extLst>
              <a:ext uri="{FF2B5EF4-FFF2-40B4-BE49-F238E27FC236}">
                <a16:creationId xmlns:a16="http://schemas.microsoft.com/office/drawing/2014/main" id="{13518288-2EA1-B43C-916F-2796C79E2380}"/>
              </a:ext>
            </a:extLst>
          </p:cNvPr>
          <p:cNvSpPr>
            <a:spLocks noChangeAspect="1"/>
          </p:cNvSpPr>
          <p:nvPr/>
        </p:nvSpPr>
        <p:spPr>
          <a:xfrm rot="7597853">
            <a:off x="3458158" y="58226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1" name="Ovál 250">
            <a:extLst>
              <a:ext uri="{FF2B5EF4-FFF2-40B4-BE49-F238E27FC236}">
                <a16:creationId xmlns:a16="http://schemas.microsoft.com/office/drawing/2014/main" id="{3006032B-BA8D-9889-7AFB-712123DBE8E0}"/>
              </a:ext>
            </a:extLst>
          </p:cNvPr>
          <p:cNvSpPr>
            <a:spLocks noChangeAspect="1"/>
          </p:cNvSpPr>
          <p:nvPr/>
        </p:nvSpPr>
        <p:spPr>
          <a:xfrm rot="7597853">
            <a:off x="3347648" y="568752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2" name="Ovál 251">
            <a:extLst>
              <a:ext uri="{FF2B5EF4-FFF2-40B4-BE49-F238E27FC236}">
                <a16:creationId xmlns:a16="http://schemas.microsoft.com/office/drawing/2014/main" id="{B4609BA2-C393-0825-4714-FBFDFA17B952}"/>
              </a:ext>
            </a:extLst>
          </p:cNvPr>
          <p:cNvSpPr>
            <a:spLocks noChangeAspect="1"/>
          </p:cNvSpPr>
          <p:nvPr/>
        </p:nvSpPr>
        <p:spPr>
          <a:xfrm rot="7597853">
            <a:off x="3997837" y="627931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3" name="Ovál 252">
            <a:extLst>
              <a:ext uri="{FF2B5EF4-FFF2-40B4-BE49-F238E27FC236}">
                <a16:creationId xmlns:a16="http://schemas.microsoft.com/office/drawing/2014/main" id="{18ADA345-F41F-C942-EEF0-2E4B1FB18EE4}"/>
              </a:ext>
            </a:extLst>
          </p:cNvPr>
          <p:cNvSpPr>
            <a:spLocks noChangeAspect="1"/>
          </p:cNvSpPr>
          <p:nvPr/>
        </p:nvSpPr>
        <p:spPr>
          <a:xfrm rot="7597853">
            <a:off x="3923736" y="619644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4" name="Ovál 253">
            <a:extLst>
              <a:ext uri="{FF2B5EF4-FFF2-40B4-BE49-F238E27FC236}">
                <a16:creationId xmlns:a16="http://schemas.microsoft.com/office/drawing/2014/main" id="{4688A173-5E59-D723-049E-C948B6DE6BB5}"/>
              </a:ext>
            </a:extLst>
          </p:cNvPr>
          <p:cNvSpPr>
            <a:spLocks noChangeAspect="1"/>
          </p:cNvSpPr>
          <p:nvPr/>
        </p:nvSpPr>
        <p:spPr>
          <a:xfrm rot="7597853">
            <a:off x="3920330" y="638386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5" name="Ovál 254">
            <a:extLst>
              <a:ext uri="{FF2B5EF4-FFF2-40B4-BE49-F238E27FC236}">
                <a16:creationId xmlns:a16="http://schemas.microsoft.com/office/drawing/2014/main" id="{E432338E-185D-D577-A8CB-0FFCC5A85943}"/>
              </a:ext>
            </a:extLst>
          </p:cNvPr>
          <p:cNvSpPr>
            <a:spLocks noChangeAspect="1"/>
          </p:cNvSpPr>
          <p:nvPr/>
        </p:nvSpPr>
        <p:spPr>
          <a:xfrm rot="7597853">
            <a:off x="3809820" y="624871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0" name="Ovál 14399">
            <a:extLst>
              <a:ext uri="{FF2B5EF4-FFF2-40B4-BE49-F238E27FC236}">
                <a16:creationId xmlns:a16="http://schemas.microsoft.com/office/drawing/2014/main" id="{E8219C2C-81A6-3660-C47F-D48F83347060}"/>
              </a:ext>
            </a:extLst>
          </p:cNvPr>
          <p:cNvSpPr>
            <a:spLocks noChangeAspect="1"/>
          </p:cNvSpPr>
          <p:nvPr/>
        </p:nvSpPr>
        <p:spPr>
          <a:xfrm rot="7597853">
            <a:off x="3669201" y="60474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1" name="Ovál 14400">
            <a:extLst>
              <a:ext uri="{FF2B5EF4-FFF2-40B4-BE49-F238E27FC236}">
                <a16:creationId xmlns:a16="http://schemas.microsoft.com/office/drawing/2014/main" id="{6567D596-9525-2E8F-B8E0-5341239028C7}"/>
              </a:ext>
            </a:extLst>
          </p:cNvPr>
          <p:cNvSpPr>
            <a:spLocks noChangeAspect="1"/>
          </p:cNvSpPr>
          <p:nvPr/>
        </p:nvSpPr>
        <p:spPr>
          <a:xfrm rot="7597853">
            <a:off x="3665795" y="62349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2" name="Ovál 14401">
            <a:extLst>
              <a:ext uri="{FF2B5EF4-FFF2-40B4-BE49-F238E27FC236}">
                <a16:creationId xmlns:a16="http://schemas.microsoft.com/office/drawing/2014/main" id="{079FC8FD-9C8D-D6F7-8455-E3D2A6A6CD77}"/>
              </a:ext>
            </a:extLst>
          </p:cNvPr>
          <p:cNvSpPr>
            <a:spLocks noChangeAspect="1"/>
          </p:cNvSpPr>
          <p:nvPr/>
        </p:nvSpPr>
        <p:spPr>
          <a:xfrm rot="7597853">
            <a:off x="3555286" y="60997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3" name="Ovál 14402">
            <a:extLst>
              <a:ext uri="{FF2B5EF4-FFF2-40B4-BE49-F238E27FC236}">
                <a16:creationId xmlns:a16="http://schemas.microsoft.com/office/drawing/2014/main" id="{5A7A912B-18C8-799F-A7FD-50DD66A3BD68}"/>
              </a:ext>
            </a:extLst>
          </p:cNvPr>
          <p:cNvSpPr>
            <a:spLocks noChangeAspect="1"/>
          </p:cNvSpPr>
          <p:nvPr/>
        </p:nvSpPr>
        <p:spPr>
          <a:xfrm rot="7597853">
            <a:off x="3481184" y="601688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4" name="Ovál 14403">
            <a:extLst>
              <a:ext uri="{FF2B5EF4-FFF2-40B4-BE49-F238E27FC236}">
                <a16:creationId xmlns:a16="http://schemas.microsoft.com/office/drawing/2014/main" id="{87C55708-2EB5-F99D-23FC-F3B171099A43}"/>
              </a:ext>
            </a:extLst>
          </p:cNvPr>
          <p:cNvSpPr>
            <a:spLocks noChangeAspect="1"/>
          </p:cNvSpPr>
          <p:nvPr/>
        </p:nvSpPr>
        <p:spPr>
          <a:xfrm rot="7597853">
            <a:off x="3222414" y="62184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5" name="Ovál 14404">
            <a:extLst>
              <a:ext uri="{FF2B5EF4-FFF2-40B4-BE49-F238E27FC236}">
                <a16:creationId xmlns:a16="http://schemas.microsoft.com/office/drawing/2014/main" id="{BAB62740-6469-AAD4-CF7B-2922C536902B}"/>
              </a:ext>
            </a:extLst>
          </p:cNvPr>
          <p:cNvSpPr>
            <a:spLocks noChangeAspect="1"/>
          </p:cNvSpPr>
          <p:nvPr/>
        </p:nvSpPr>
        <p:spPr>
          <a:xfrm rot="7597853">
            <a:off x="3367269" y="60691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08" name="Ovál 14407">
            <a:extLst>
              <a:ext uri="{FF2B5EF4-FFF2-40B4-BE49-F238E27FC236}">
                <a16:creationId xmlns:a16="http://schemas.microsoft.com/office/drawing/2014/main" id="{C8F194E0-8718-5825-F2B6-8C344B9DAF5F}"/>
              </a:ext>
            </a:extLst>
          </p:cNvPr>
          <p:cNvSpPr>
            <a:spLocks noChangeAspect="1"/>
          </p:cNvSpPr>
          <p:nvPr/>
        </p:nvSpPr>
        <p:spPr>
          <a:xfrm rot="7597853">
            <a:off x="3817465" y="64244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1" name="Ovál 14410">
            <a:extLst>
              <a:ext uri="{FF2B5EF4-FFF2-40B4-BE49-F238E27FC236}">
                <a16:creationId xmlns:a16="http://schemas.microsoft.com/office/drawing/2014/main" id="{15A507AD-8E38-8987-3EBA-C16D13852379}"/>
              </a:ext>
            </a:extLst>
          </p:cNvPr>
          <p:cNvSpPr>
            <a:spLocks noChangeAspect="1"/>
          </p:cNvSpPr>
          <p:nvPr/>
        </p:nvSpPr>
        <p:spPr>
          <a:xfrm rot="7597853">
            <a:off x="3307566" y="62896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2" name="Ovál 14411">
            <a:extLst>
              <a:ext uri="{FF2B5EF4-FFF2-40B4-BE49-F238E27FC236}">
                <a16:creationId xmlns:a16="http://schemas.microsoft.com/office/drawing/2014/main" id="{F48F33EA-E57E-536C-369A-EECC20893E55}"/>
              </a:ext>
            </a:extLst>
          </p:cNvPr>
          <p:cNvSpPr>
            <a:spLocks noChangeAspect="1"/>
          </p:cNvSpPr>
          <p:nvPr/>
        </p:nvSpPr>
        <p:spPr>
          <a:xfrm rot="7597853">
            <a:off x="3304160" y="647704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3" name="Ovál 14412">
            <a:extLst>
              <a:ext uri="{FF2B5EF4-FFF2-40B4-BE49-F238E27FC236}">
                <a16:creationId xmlns:a16="http://schemas.microsoft.com/office/drawing/2014/main" id="{D5E0D98A-5104-8040-0DD3-E1A8F2EAE49B}"/>
              </a:ext>
            </a:extLst>
          </p:cNvPr>
          <p:cNvSpPr>
            <a:spLocks noChangeAspect="1"/>
          </p:cNvSpPr>
          <p:nvPr/>
        </p:nvSpPr>
        <p:spPr>
          <a:xfrm rot="7597853">
            <a:off x="3193651" y="634189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4" name="Ovál 14413">
            <a:extLst>
              <a:ext uri="{FF2B5EF4-FFF2-40B4-BE49-F238E27FC236}">
                <a16:creationId xmlns:a16="http://schemas.microsoft.com/office/drawing/2014/main" id="{359F26A0-82CB-7EA0-5194-6004B366A67A}"/>
              </a:ext>
            </a:extLst>
          </p:cNvPr>
          <p:cNvSpPr>
            <a:spLocks noChangeAspect="1"/>
          </p:cNvSpPr>
          <p:nvPr/>
        </p:nvSpPr>
        <p:spPr>
          <a:xfrm rot="7597853">
            <a:off x="3119549" y="62590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5" name="Ovál 14414">
            <a:extLst>
              <a:ext uri="{FF2B5EF4-FFF2-40B4-BE49-F238E27FC236}">
                <a16:creationId xmlns:a16="http://schemas.microsoft.com/office/drawing/2014/main" id="{32E6593E-5B0A-FDD6-7211-A41F52DDA8F5}"/>
              </a:ext>
            </a:extLst>
          </p:cNvPr>
          <p:cNvSpPr>
            <a:spLocks noChangeAspect="1"/>
          </p:cNvSpPr>
          <p:nvPr/>
        </p:nvSpPr>
        <p:spPr>
          <a:xfrm rot="7597853">
            <a:off x="3116143" y="64464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8" name="Ovál 14417">
            <a:extLst>
              <a:ext uri="{FF2B5EF4-FFF2-40B4-BE49-F238E27FC236}">
                <a16:creationId xmlns:a16="http://schemas.microsoft.com/office/drawing/2014/main" id="{9AC20C93-B7BF-9057-C355-E6ADF9CFF1BE}"/>
              </a:ext>
            </a:extLst>
          </p:cNvPr>
          <p:cNvSpPr>
            <a:spLocks noChangeAspect="1"/>
          </p:cNvSpPr>
          <p:nvPr/>
        </p:nvSpPr>
        <p:spPr>
          <a:xfrm rot="7597853">
            <a:off x="4274408" y="607601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19" name="Ovál 14418">
            <a:extLst>
              <a:ext uri="{FF2B5EF4-FFF2-40B4-BE49-F238E27FC236}">
                <a16:creationId xmlns:a16="http://schemas.microsoft.com/office/drawing/2014/main" id="{628C805F-2D1D-5C5E-F17A-47029F41536F}"/>
              </a:ext>
            </a:extLst>
          </p:cNvPr>
          <p:cNvSpPr>
            <a:spLocks noChangeAspect="1"/>
          </p:cNvSpPr>
          <p:nvPr/>
        </p:nvSpPr>
        <p:spPr>
          <a:xfrm rot="7597853">
            <a:off x="4019873" y="59270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0" name="Ovál 14419">
            <a:extLst>
              <a:ext uri="{FF2B5EF4-FFF2-40B4-BE49-F238E27FC236}">
                <a16:creationId xmlns:a16="http://schemas.microsoft.com/office/drawing/2014/main" id="{8339D603-CD2D-A424-74B3-69B38D806235}"/>
              </a:ext>
            </a:extLst>
          </p:cNvPr>
          <p:cNvSpPr>
            <a:spLocks noChangeAspect="1"/>
          </p:cNvSpPr>
          <p:nvPr/>
        </p:nvSpPr>
        <p:spPr>
          <a:xfrm rot="7597853">
            <a:off x="3909364" y="579190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1" name="Ovál 14420">
            <a:extLst>
              <a:ext uri="{FF2B5EF4-FFF2-40B4-BE49-F238E27FC236}">
                <a16:creationId xmlns:a16="http://schemas.microsoft.com/office/drawing/2014/main" id="{2D79CB06-9A04-A2D7-B2CC-11A15CE94A1C}"/>
              </a:ext>
            </a:extLst>
          </p:cNvPr>
          <p:cNvSpPr>
            <a:spLocks noChangeAspect="1"/>
          </p:cNvSpPr>
          <p:nvPr/>
        </p:nvSpPr>
        <p:spPr>
          <a:xfrm rot="7597853">
            <a:off x="3831856" y="58964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2" name="Ovál 14421">
            <a:extLst>
              <a:ext uri="{FF2B5EF4-FFF2-40B4-BE49-F238E27FC236}">
                <a16:creationId xmlns:a16="http://schemas.microsoft.com/office/drawing/2014/main" id="{28EB398D-FB24-ED22-F218-DD7709817485}"/>
              </a:ext>
            </a:extLst>
          </p:cNvPr>
          <p:cNvSpPr>
            <a:spLocks noChangeAspect="1"/>
          </p:cNvSpPr>
          <p:nvPr/>
        </p:nvSpPr>
        <p:spPr>
          <a:xfrm rot="7597853">
            <a:off x="3721347" y="576129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3" name="Ovál 14422">
            <a:extLst>
              <a:ext uri="{FF2B5EF4-FFF2-40B4-BE49-F238E27FC236}">
                <a16:creationId xmlns:a16="http://schemas.microsoft.com/office/drawing/2014/main" id="{627CDE9A-4BFD-88DC-5D63-C160D02D5827}"/>
              </a:ext>
            </a:extLst>
          </p:cNvPr>
          <p:cNvSpPr>
            <a:spLocks noChangeAspect="1"/>
          </p:cNvSpPr>
          <p:nvPr/>
        </p:nvSpPr>
        <p:spPr>
          <a:xfrm rot="7597853">
            <a:off x="4132693" y="616664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4" name="Ovál 14423">
            <a:extLst>
              <a:ext uri="{FF2B5EF4-FFF2-40B4-BE49-F238E27FC236}">
                <a16:creationId xmlns:a16="http://schemas.microsoft.com/office/drawing/2014/main" id="{53A38F4A-2460-B80E-B8BF-51DE1020B945}"/>
              </a:ext>
            </a:extLst>
          </p:cNvPr>
          <p:cNvSpPr>
            <a:spLocks noChangeAspect="1"/>
          </p:cNvSpPr>
          <p:nvPr/>
        </p:nvSpPr>
        <p:spPr>
          <a:xfrm rot="7597853">
            <a:off x="4129286" y="635406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5" name="Ovál 14424">
            <a:extLst>
              <a:ext uri="{FF2B5EF4-FFF2-40B4-BE49-F238E27FC236}">
                <a16:creationId xmlns:a16="http://schemas.microsoft.com/office/drawing/2014/main" id="{04798CA0-9AEA-4801-B76A-4E7415F9214C}"/>
              </a:ext>
            </a:extLst>
          </p:cNvPr>
          <p:cNvSpPr>
            <a:spLocks noChangeAspect="1"/>
          </p:cNvSpPr>
          <p:nvPr/>
        </p:nvSpPr>
        <p:spPr>
          <a:xfrm rot="7597853">
            <a:off x="4018777" y="621891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6" name="Ovál 14425">
            <a:extLst>
              <a:ext uri="{FF2B5EF4-FFF2-40B4-BE49-F238E27FC236}">
                <a16:creationId xmlns:a16="http://schemas.microsoft.com/office/drawing/2014/main" id="{58E166ED-9229-7485-C79E-461F6C40A76A}"/>
              </a:ext>
            </a:extLst>
          </p:cNvPr>
          <p:cNvSpPr>
            <a:spLocks noChangeAspect="1"/>
          </p:cNvSpPr>
          <p:nvPr/>
        </p:nvSpPr>
        <p:spPr>
          <a:xfrm rot="7597853">
            <a:off x="3944676" y="613604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7" name="Ovál 14426">
            <a:extLst>
              <a:ext uri="{FF2B5EF4-FFF2-40B4-BE49-F238E27FC236}">
                <a16:creationId xmlns:a16="http://schemas.microsoft.com/office/drawing/2014/main" id="{B8C11A89-8099-B00A-E73C-362684317A3F}"/>
              </a:ext>
            </a:extLst>
          </p:cNvPr>
          <p:cNvSpPr>
            <a:spLocks noChangeAspect="1"/>
          </p:cNvSpPr>
          <p:nvPr/>
        </p:nvSpPr>
        <p:spPr>
          <a:xfrm rot="7597853">
            <a:off x="3941270" y="632346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8" name="Ovál 14427">
            <a:extLst>
              <a:ext uri="{FF2B5EF4-FFF2-40B4-BE49-F238E27FC236}">
                <a16:creationId xmlns:a16="http://schemas.microsoft.com/office/drawing/2014/main" id="{2E83D4A7-906B-9687-B880-F96603B83230}"/>
              </a:ext>
            </a:extLst>
          </p:cNvPr>
          <p:cNvSpPr>
            <a:spLocks noChangeAspect="1"/>
          </p:cNvSpPr>
          <p:nvPr/>
        </p:nvSpPr>
        <p:spPr>
          <a:xfrm rot="7597853">
            <a:off x="3830760" y="618831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29" name="Ovál 14428">
            <a:extLst>
              <a:ext uri="{FF2B5EF4-FFF2-40B4-BE49-F238E27FC236}">
                <a16:creationId xmlns:a16="http://schemas.microsoft.com/office/drawing/2014/main" id="{F673AB12-C5BA-D2CE-B592-B646280EEDE2}"/>
              </a:ext>
            </a:extLst>
          </p:cNvPr>
          <p:cNvSpPr>
            <a:spLocks noChangeAspect="1"/>
          </p:cNvSpPr>
          <p:nvPr/>
        </p:nvSpPr>
        <p:spPr>
          <a:xfrm rot="7597853">
            <a:off x="3690141" y="598708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0" name="Ovál 14429">
            <a:extLst>
              <a:ext uri="{FF2B5EF4-FFF2-40B4-BE49-F238E27FC236}">
                <a16:creationId xmlns:a16="http://schemas.microsoft.com/office/drawing/2014/main" id="{B38DAB32-A738-8039-749B-2ED79C8D511A}"/>
              </a:ext>
            </a:extLst>
          </p:cNvPr>
          <p:cNvSpPr>
            <a:spLocks noChangeAspect="1"/>
          </p:cNvSpPr>
          <p:nvPr/>
        </p:nvSpPr>
        <p:spPr>
          <a:xfrm rot="7597853">
            <a:off x="3686735" y="61745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1" name="Ovál 14430">
            <a:extLst>
              <a:ext uri="{FF2B5EF4-FFF2-40B4-BE49-F238E27FC236}">
                <a16:creationId xmlns:a16="http://schemas.microsoft.com/office/drawing/2014/main" id="{BCE20A5F-9197-F94C-4A0C-754605461A15}"/>
              </a:ext>
            </a:extLst>
          </p:cNvPr>
          <p:cNvSpPr>
            <a:spLocks noChangeAspect="1"/>
          </p:cNvSpPr>
          <p:nvPr/>
        </p:nvSpPr>
        <p:spPr>
          <a:xfrm rot="7597853">
            <a:off x="3576226" y="60393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2" name="Ovál 14431">
            <a:extLst>
              <a:ext uri="{FF2B5EF4-FFF2-40B4-BE49-F238E27FC236}">
                <a16:creationId xmlns:a16="http://schemas.microsoft.com/office/drawing/2014/main" id="{4B9AA9DA-5E5A-83BB-0FD9-FADD2F0CE0FC}"/>
              </a:ext>
            </a:extLst>
          </p:cNvPr>
          <p:cNvSpPr>
            <a:spLocks noChangeAspect="1"/>
          </p:cNvSpPr>
          <p:nvPr/>
        </p:nvSpPr>
        <p:spPr>
          <a:xfrm rot="7597853">
            <a:off x="3502124" y="595648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3" name="Ovál 14432">
            <a:extLst>
              <a:ext uri="{FF2B5EF4-FFF2-40B4-BE49-F238E27FC236}">
                <a16:creationId xmlns:a16="http://schemas.microsoft.com/office/drawing/2014/main" id="{2E3BFEF6-1AB2-DD06-7494-10FE1A65530F}"/>
              </a:ext>
            </a:extLst>
          </p:cNvPr>
          <p:cNvSpPr>
            <a:spLocks noChangeAspect="1"/>
          </p:cNvSpPr>
          <p:nvPr/>
        </p:nvSpPr>
        <p:spPr>
          <a:xfrm rot="7597853">
            <a:off x="3498718" y="614390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4" name="Ovál 14433">
            <a:extLst>
              <a:ext uri="{FF2B5EF4-FFF2-40B4-BE49-F238E27FC236}">
                <a16:creationId xmlns:a16="http://schemas.microsoft.com/office/drawing/2014/main" id="{6EE5EA78-B871-4C46-A166-7CE532FE1DB2}"/>
              </a:ext>
            </a:extLst>
          </p:cNvPr>
          <p:cNvSpPr>
            <a:spLocks noChangeAspect="1"/>
          </p:cNvSpPr>
          <p:nvPr/>
        </p:nvSpPr>
        <p:spPr>
          <a:xfrm rot="7597853">
            <a:off x="3388209" y="60087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5" name="Ovál 14434">
            <a:extLst>
              <a:ext uri="{FF2B5EF4-FFF2-40B4-BE49-F238E27FC236}">
                <a16:creationId xmlns:a16="http://schemas.microsoft.com/office/drawing/2014/main" id="{CEFD20DD-54BA-AA19-F6A4-3CC4DF987B6F}"/>
              </a:ext>
            </a:extLst>
          </p:cNvPr>
          <p:cNvSpPr>
            <a:spLocks noChangeAspect="1"/>
          </p:cNvSpPr>
          <p:nvPr/>
        </p:nvSpPr>
        <p:spPr>
          <a:xfrm rot="7597853">
            <a:off x="4315056" y="66073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7" name="Ovál 14436">
            <a:extLst>
              <a:ext uri="{FF2B5EF4-FFF2-40B4-BE49-F238E27FC236}">
                <a16:creationId xmlns:a16="http://schemas.microsoft.com/office/drawing/2014/main" id="{42328FB1-2B22-BFDA-4331-683C532782C6}"/>
              </a:ext>
            </a:extLst>
          </p:cNvPr>
          <p:cNvSpPr>
            <a:spLocks noChangeAspect="1"/>
          </p:cNvSpPr>
          <p:nvPr/>
        </p:nvSpPr>
        <p:spPr>
          <a:xfrm rot="7597853">
            <a:off x="4127039" y="657676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8" name="Ovál 14437">
            <a:extLst>
              <a:ext uri="{FF2B5EF4-FFF2-40B4-BE49-F238E27FC236}">
                <a16:creationId xmlns:a16="http://schemas.microsoft.com/office/drawing/2014/main" id="{4D2FCCAA-4F98-92C9-3140-7992C432D3AA}"/>
              </a:ext>
            </a:extLst>
          </p:cNvPr>
          <p:cNvSpPr>
            <a:spLocks noChangeAspect="1"/>
          </p:cNvSpPr>
          <p:nvPr/>
        </p:nvSpPr>
        <p:spPr>
          <a:xfrm rot="7597853">
            <a:off x="4013123" y="662903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39" name="Ovál 14438">
            <a:extLst>
              <a:ext uri="{FF2B5EF4-FFF2-40B4-BE49-F238E27FC236}">
                <a16:creationId xmlns:a16="http://schemas.microsoft.com/office/drawing/2014/main" id="{1D4959C4-EAB9-7E64-52C5-28912A6178C8}"/>
              </a:ext>
            </a:extLst>
          </p:cNvPr>
          <p:cNvSpPr>
            <a:spLocks noChangeAspect="1"/>
          </p:cNvSpPr>
          <p:nvPr/>
        </p:nvSpPr>
        <p:spPr>
          <a:xfrm rot="7597853">
            <a:off x="3872504" y="642780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0" name="Ovál 14439">
            <a:extLst>
              <a:ext uri="{FF2B5EF4-FFF2-40B4-BE49-F238E27FC236}">
                <a16:creationId xmlns:a16="http://schemas.microsoft.com/office/drawing/2014/main" id="{BDD4BD79-5919-1B44-4CE7-A89F096BF1FF}"/>
              </a:ext>
            </a:extLst>
          </p:cNvPr>
          <p:cNvSpPr>
            <a:spLocks noChangeAspect="1"/>
          </p:cNvSpPr>
          <p:nvPr/>
        </p:nvSpPr>
        <p:spPr>
          <a:xfrm rot="7597853">
            <a:off x="3869098" y="661522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1" name="Ovál 14440">
            <a:extLst>
              <a:ext uri="{FF2B5EF4-FFF2-40B4-BE49-F238E27FC236}">
                <a16:creationId xmlns:a16="http://schemas.microsoft.com/office/drawing/2014/main" id="{889FA062-8387-EAB2-7FFC-DAAF1CA6DA72}"/>
              </a:ext>
            </a:extLst>
          </p:cNvPr>
          <p:cNvSpPr>
            <a:spLocks noChangeAspect="1"/>
          </p:cNvSpPr>
          <p:nvPr/>
        </p:nvSpPr>
        <p:spPr>
          <a:xfrm rot="7597853">
            <a:off x="3758589" y="648007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2" name="Ovál 14441">
            <a:extLst>
              <a:ext uri="{FF2B5EF4-FFF2-40B4-BE49-F238E27FC236}">
                <a16:creationId xmlns:a16="http://schemas.microsoft.com/office/drawing/2014/main" id="{58188EF6-957B-27BF-7C41-E093A5578DAB}"/>
              </a:ext>
            </a:extLst>
          </p:cNvPr>
          <p:cNvSpPr>
            <a:spLocks noChangeAspect="1"/>
          </p:cNvSpPr>
          <p:nvPr/>
        </p:nvSpPr>
        <p:spPr>
          <a:xfrm rot="7597853">
            <a:off x="3684487" y="639720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3" name="Ovál 14442">
            <a:extLst>
              <a:ext uri="{FF2B5EF4-FFF2-40B4-BE49-F238E27FC236}">
                <a16:creationId xmlns:a16="http://schemas.microsoft.com/office/drawing/2014/main" id="{908D1376-79D0-1F00-43C8-BB336F4FEE31}"/>
              </a:ext>
            </a:extLst>
          </p:cNvPr>
          <p:cNvSpPr>
            <a:spLocks noChangeAspect="1"/>
          </p:cNvSpPr>
          <p:nvPr/>
        </p:nvSpPr>
        <p:spPr>
          <a:xfrm rot="7597853">
            <a:off x="3681081" y="65846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4" name="Ovál 14443">
            <a:extLst>
              <a:ext uri="{FF2B5EF4-FFF2-40B4-BE49-F238E27FC236}">
                <a16:creationId xmlns:a16="http://schemas.microsoft.com/office/drawing/2014/main" id="{E40F14DE-A71B-7558-EE2B-59503CBBDE62}"/>
              </a:ext>
            </a:extLst>
          </p:cNvPr>
          <p:cNvSpPr>
            <a:spLocks noChangeAspect="1"/>
          </p:cNvSpPr>
          <p:nvPr/>
        </p:nvSpPr>
        <p:spPr>
          <a:xfrm rot="7597853">
            <a:off x="3570572" y="644946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5" name="Ovál 14444">
            <a:extLst>
              <a:ext uri="{FF2B5EF4-FFF2-40B4-BE49-F238E27FC236}">
                <a16:creationId xmlns:a16="http://schemas.microsoft.com/office/drawing/2014/main" id="{40FC8AE5-0383-2426-7E26-932E4FD5C331}"/>
              </a:ext>
            </a:extLst>
          </p:cNvPr>
          <p:cNvSpPr>
            <a:spLocks noChangeAspect="1"/>
          </p:cNvSpPr>
          <p:nvPr/>
        </p:nvSpPr>
        <p:spPr>
          <a:xfrm rot="7597853">
            <a:off x="3422149" y="58519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6" name="Ovál 14445">
            <a:extLst>
              <a:ext uri="{FF2B5EF4-FFF2-40B4-BE49-F238E27FC236}">
                <a16:creationId xmlns:a16="http://schemas.microsoft.com/office/drawing/2014/main" id="{EFF18003-D0F8-EDB2-802C-5966025AD001}"/>
              </a:ext>
            </a:extLst>
          </p:cNvPr>
          <p:cNvSpPr>
            <a:spLocks noChangeAspect="1"/>
          </p:cNvSpPr>
          <p:nvPr/>
        </p:nvSpPr>
        <p:spPr>
          <a:xfrm rot="7597853">
            <a:off x="3311640" y="571681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7" name="Ovál 14446">
            <a:extLst>
              <a:ext uri="{FF2B5EF4-FFF2-40B4-BE49-F238E27FC236}">
                <a16:creationId xmlns:a16="http://schemas.microsoft.com/office/drawing/2014/main" id="{BA64C7E9-3E29-4691-F7D0-B70D4F7A6F1F}"/>
              </a:ext>
            </a:extLst>
          </p:cNvPr>
          <p:cNvSpPr>
            <a:spLocks noChangeAspect="1"/>
          </p:cNvSpPr>
          <p:nvPr/>
        </p:nvSpPr>
        <p:spPr>
          <a:xfrm rot="7597853">
            <a:off x="3722986" y="61221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8" name="Ovál 14447">
            <a:extLst>
              <a:ext uri="{FF2B5EF4-FFF2-40B4-BE49-F238E27FC236}">
                <a16:creationId xmlns:a16="http://schemas.microsoft.com/office/drawing/2014/main" id="{76678A5C-A938-CDCF-A7D4-527C1A49F73D}"/>
              </a:ext>
            </a:extLst>
          </p:cNvPr>
          <p:cNvSpPr>
            <a:spLocks noChangeAspect="1"/>
          </p:cNvSpPr>
          <p:nvPr/>
        </p:nvSpPr>
        <p:spPr>
          <a:xfrm rot="7597853">
            <a:off x="3719579" y="630958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49" name="Ovál 14448">
            <a:extLst>
              <a:ext uri="{FF2B5EF4-FFF2-40B4-BE49-F238E27FC236}">
                <a16:creationId xmlns:a16="http://schemas.microsoft.com/office/drawing/2014/main" id="{22E8C2CC-FD7E-A2BC-B43D-DC10A2F2DCF8}"/>
              </a:ext>
            </a:extLst>
          </p:cNvPr>
          <p:cNvSpPr>
            <a:spLocks noChangeAspect="1"/>
          </p:cNvSpPr>
          <p:nvPr/>
        </p:nvSpPr>
        <p:spPr>
          <a:xfrm rot="7597853">
            <a:off x="3609070" y="61744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0" name="Ovál 14449">
            <a:extLst>
              <a:ext uri="{FF2B5EF4-FFF2-40B4-BE49-F238E27FC236}">
                <a16:creationId xmlns:a16="http://schemas.microsoft.com/office/drawing/2014/main" id="{8B5B4424-B4E5-818F-36B9-EC8D0A2C5E94}"/>
              </a:ext>
            </a:extLst>
          </p:cNvPr>
          <p:cNvSpPr>
            <a:spLocks noChangeAspect="1"/>
          </p:cNvSpPr>
          <p:nvPr/>
        </p:nvSpPr>
        <p:spPr>
          <a:xfrm rot="7597853">
            <a:off x="3534969" y="60915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1" name="Ovál 14450">
            <a:extLst>
              <a:ext uri="{FF2B5EF4-FFF2-40B4-BE49-F238E27FC236}">
                <a16:creationId xmlns:a16="http://schemas.microsoft.com/office/drawing/2014/main" id="{DE2A3A26-4B91-69AF-14CC-470D4F338C72}"/>
              </a:ext>
            </a:extLst>
          </p:cNvPr>
          <p:cNvSpPr>
            <a:spLocks noChangeAspect="1"/>
          </p:cNvSpPr>
          <p:nvPr/>
        </p:nvSpPr>
        <p:spPr>
          <a:xfrm rot="7597853">
            <a:off x="3531562" y="62789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2" name="Ovál 14451">
            <a:extLst>
              <a:ext uri="{FF2B5EF4-FFF2-40B4-BE49-F238E27FC236}">
                <a16:creationId xmlns:a16="http://schemas.microsoft.com/office/drawing/2014/main" id="{110488F1-6F22-20EC-821A-F5CAD5BCADE3}"/>
              </a:ext>
            </a:extLst>
          </p:cNvPr>
          <p:cNvSpPr>
            <a:spLocks noChangeAspect="1"/>
          </p:cNvSpPr>
          <p:nvPr/>
        </p:nvSpPr>
        <p:spPr>
          <a:xfrm rot="7597853">
            <a:off x="3421053" y="614382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3" name="Ovál 14452">
            <a:extLst>
              <a:ext uri="{FF2B5EF4-FFF2-40B4-BE49-F238E27FC236}">
                <a16:creationId xmlns:a16="http://schemas.microsoft.com/office/drawing/2014/main" id="{DFE41082-13D3-CBA9-A22E-A2E1035A25CC}"/>
              </a:ext>
            </a:extLst>
          </p:cNvPr>
          <p:cNvSpPr>
            <a:spLocks noChangeAspect="1"/>
          </p:cNvSpPr>
          <p:nvPr/>
        </p:nvSpPr>
        <p:spPr>
          <a:xfrm rot="7597853">
            <a:off x="3280434" y="594260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4" name="Ovál 14453">
            <a:extLst>
              <a:ext uri="{FF2B5EF4-FFF2-40B4-BE49-F238E27FC236}">
                <a16:creationId xmlns:a16="http://schemas.microsoft.com/office/drawing/2014/main" id="{413C2493-2F58-D9A6-C6C4-00C37A417637}"/>
              </a:ext>
            </a:extLst>
          </p:cNvPr>
          <p:cNvSpPr>
            <a:spLocks noChangeAspect="1"/>
          </p:cNvSpPr>
          <p:nvPr/>
        </p:nvSpPr>
        <p:spPr>
          <a:xfrm rot="7597853">
            <a:off x="3277028" y="61300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5" name="Ovál 14454">
            <a:extLst>
              <a:ext uri="{FF2B5EF4-FFF2-40B4-BE49-F238E27FC236}">
                <a16:creationId xmlns:a16="http://schemas.microsoft.com/office/drawing/2014/main" id="{617357D3-E78A-9DB4-5344-84BD02767634}"/>
              </a:ext>
            </a:extLst>
          </p:cNvPr>
          <p:cNvSpPr>
            <a:spLocks noChangeAspect="1"/>
          </p:cNvSpPr>
          <p:nvPr/>
        </p:nvSpPr>
        <p:spPr>
          <a:xfrm rot="7597853">
            <a:off x="3166518" y="59948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6" name="Ovál 14455">
            <a:extLst>
              <a:ext uri="{FF2B5EF4-FFF2-40B4-BE49-F238E27FC236}">
                <a16:creationId xmlns:a16="http://schemas.microsoft.com/office/drawing/2014/main" id="{62D829DF-05E7-2A35-7FBA-5A921CBC9203}"/>
              </a:ext>
            </a:extLst>
          </p:cNvPr>
          <p:cNvSpPr>
            <a:spLocks noChangeAspect="1"/>
          </p:cNvSpPr>
          <p:nvPr/>
        </p:nvSpPr>
        <p:spPr>
          <a:xfrm rot="7597853">
            <a:off x="3092417" y="591199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7" name="Ovál 14456">
            <a:extLst>
              <a:ext uri="{FF2B5EF4-FFF2-40B4-BE49-F238E27FC236}">
                <a16:creationId xmlns:a16="http://schemas.microsoft.com/office/drawing/2014/main" id="{848A50D3-9435-5BD7-625D-7F79EC0E8CB5}"/>
              </a:ext>
            </a:extLst>
          </p:cNvPr>
          <p:cNvSpPr>
            <a:spLocks noChangeAspect="1"/>
          </p:cNvSpPr>
          <p:nvPr/>
        </p:nvSpPr>
        <p:spPr>
          <a:xfrm rot="7597853">
            <a:off x="3089011" y="60994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8" name="Ovál 14457">
            <a:extLst>
              <a:ext uri="{FF2B5EF4-FFF2-40B4-BE49-F238E27FC236}">
                <a16:creationId xmlns:a16="http://schemas.microsoft.com/office/drawing/2014/main" id="{3A776931-9979-AA96-2E21-CF20C6DBF9AA}"/>
              </a:ext>
            </a:extLst>
          </p:cNvPr>
          <p:cNvSpPr>
            <a:spLocks noChangeAspect="1"/>
          </p:cNvSpPr>
          <p:nvPr/>
        </p:nvSpPr>
        <p:spPr>
          <a:xfrm rot="7597853">
            <a:off x="2978502" y="59642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59" name="Ovál 14458">
            <a:extLst>
              <a:ext uri="{FF2B5EF4-FFF2-40B4-BE49-F238E27FC236}">
                <a16:creationId xmlns:a16="http://schemas.microsoft.com/office/drawing/2014/main" id="{8F468463-CDA2-B72B-68D3-362B8F49FDB6}"/>
              </a:ext>
            </a:extLst>
          </p:cNvPr>
          <p:cNvSpPr>
            <a:spLocks noChangeAspect="1"/>
          </p:cNvSpPr>
          <p:nvPr/>
        </p:nvSpPr>
        <p:spPr>
          <a:xfrm rot="7597853">
            <a:off x="3905349" y="656288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60" name="Ovál 14459">
            <a:extLst>
              <a:ext uri="{FF2B5EF4-FFF2-40B4-BE49-F238E27FC236}">
                <a16:creationId xmlns:a16="http://schemas.microsoft.com/office/drawing/2014/main" id="{E21132A8-A2DC-8A44-A914-BCD510EAF7FA}"/>
              </a:ext>
            </a:extLst>
          </p:cNvPr>
          <p:cNvSpPr>
            <a:spLocks noChangeAspect="1"/>
          </p:cNvSpPr>
          <p:nvPr/>
        </p:nvSpPr>
        <p:spPr>
          <a:xfrm rot="7597853">
            <a:off x="3791433" y="661515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61" name="Ovál 14460">
            <a:extLst>
              <a:ext uri="{FF2B5EF4-FFF2-40B4-BE49-F238E27FC236}">
                <a16:creationId xmlns:a16="http://schemas.microsoft.com/office/drawing/2014/main" id="{7383057E-91D1-4E87-0C24-96DA3C7C5477}"/>
              </a:ext>
            </a:extLst>
          </p:cNvPr>
          <p:cNvSpPr>
            <a:spLocks noChangeAspect="1"/>
          </p:cNvSpPr>
          <p:nvPr/>
        </p:nvSpPr>
        <p:spPr>
          <a:xfrm rot="7597853">
            <a:off x="3717332" y="65322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64" name="Ovál 14463">
            <a:extLst>
              <a:ext uri="{FF2B5EF4-FFF2-40B4-BE49-F238E27FC236}">
                <a16:creationId xmlns:a16="http://schemas.microsoft.com/office/drawing/2014/main" id="{60D8F9C5-C521-1010-4C61-00FFD3DF7DF8}"/>
              </a:ext>
            </a:extLst>
          </p:cNvPr>
          <p:cNvSpPr>
            <a:spLocks noChangeAspect="1"/>
          </p:cNvSpPr>
          <p:nvPr/>
        </p:nvSpPr>
        <p:spPr>
          <a:xfrm rot="7597853">
            <a:off x="3462797" y="63833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66" name="Ovál 14465">
            <a:extLst>
              <a:ext uri="{FF2B5EF4-FFF2-40B4-BE49-F238E27FC236}">
                <a16:creationId xmlns:a16="http://schemas.microsoft.com/office/drawing/2014/main" id="{C87855B1-0E0F-9A17-D17C-58A6EBB7749A}"/>
              </a:ext>
            </a:extLst>
          </p:cNvPr>
          <p:cNvSpPr>
            <a:spLocks noChangeAspect="1"/>
          </p:cNvSpPr>
          <p:nvPr/>
        </p:nvSpPr>
        <p:spPr>
          <a:xfrm rot="7597853">
            <a:off x="3348882" y="64355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67" name="Ovál 14466">
            <a:extLst>
              <a:ext uri="{FF2B5EF4-FFF2-40B4-BE49-F238E27FC236}">
                <a16:creationId xmlns:a16="http://schemas.microsoft.com/office/drawing/2014/main" id="{C9C760B6-8E4C-42E5-B3D0-A59C7BA2875D}"/>
              </a:ext>
            </a:extLst>
          </p:cNvPr>
          <p:cNvSpPr>
            <a:spLocks noChangeAspect="1"/>
          </p:cNvSpPr>
          <p:nvPr/>
        </p:nvSpPr>
        <p:spPr>
          <a:xfrm rot="7597853">
            <a:off x="3274780" y="63527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69" name="Ovál 14468">
            <a:extLst>
              <a:ext uri="{FF2B5EF4-FFF2-40B4-BE49-F238E27FC236}">
                <a16:creationId xmlns:a16="http://schemas.microsoft.com/office/drawing/2014/main" id="{F63F7C06-9625-E6BF-6AB3-A25EBCA01635}"/>
              </a:ext>
            </a:extLst>
          </p:cNvPr>
          <p:cNvSpPr>
            <a:spLocks noChangeAspect="1"/>
          </p:cNvSpPr>
          <p:nvPr/>
        </p:nvSpPr>
        <p:spPr>
          <a:xfrm rot="7597853">
            <a:off x="3160865" y="64049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1" name="Ovál 14470">
            <a:extLst>
              <a:ext uri="{FF2B5EF4-FFF2-40B4-BE49-F238E27FC236}">
                <a16:creationId xmlns:a16="http://schemas.microsoft.com/office/drawing/2014/main" id="{47C94CAF-F4F8-50DB-4501-20D2D8E33288}"/>
              </a:ext>
            </a:extLst>
          </p:cNvPr>
          <p:cNvSpPr/>
          <p:nvPr/>
        </p:nvSpPr>
        <p:spPr>
          <a:xfrm>
            <a:off x="4673417" y="6121780"/>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2" name="Ovál 14471">
            <a:extLst>
              <a:ext uri="{FF2B5EF4-FFF2-40B4-BE49-F238E27FC236}">
                <a16:creationId xmlns:a16="http://schemas.microsoft.com/office/drawing/2014/main" id="{5CA567DB-5C6D-B9E6-F123-B2FDD2C70C51}"/>
              </a:ext>
            </a:extLst>
          </p:cNvPr>
          <p:cNvSpPr/>
          <p:nvPr/>
        </p:nvSpPr>
        <p:spPr>
          <a:xfrm>
            <a:off x="4474574" y="5926477"/>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3" name="Ovál 14472">
            <a:extLst>
              <a:ext uri="{FF2B5EF4-FFF2-40B4-BE49-F238E27FC236}">
                <a16:creationId xmlns:a16="http://schemas.microsoft.com/office/drawing/2014/main" id="{6382F078-6F1D-A0E6-CF74-42511DEADCCA}"/>
              </a:ext>
            </a:extLst>
          </p:cNvPr>
          <p:cNvSpPr/>
          <p:nvPr/>
        </p:nvSpPr>
        <p:spPr>
          <a:xfrm>
            <a:off x="4226566" y="5666154"/>
            <a:ext cx="228600" cy="228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B8A3592C-F079-23B3-2C4B-D6C057663498}"/>
              </a:ext>
            </a:extLst>
          </p:cNvPr>
          <p:cNvSpPr txBox="1"/>
          <p:nvPr/>
        </p:nvSpPr>
        <p:spPr>
          <a:xfrm>
            <a:off x="4210753" y="5423719"/>
            <a:ext cx="1562457" cy="523220"/>
          </a:xfrm>
          <a:prstGeom prst="rect">
            <a:avLst/>
          </a:prstGeom>
          <a:noFill/>
        </p:spPr>
        <p:txBody>
          <a:bodyPr wrap="square" rtlCol="0">
            <a:spAutoFit/>
          </a:bodyPr>
          <a:lstStyle/>
          <a:p>
            <a:r>
              <a:rPr lang="cs-CZ" sz="2800" dirty="0">
                <a:solidFill>
                  <a:schemeClr val="accent2">
                    <a:lumMod val="50000"/>
                  </a:schemeClr>
                </a:solidFill>
                <a:latin typeface="Arial Black" panose="020B0A04020102020204" pitchFamily="34" charset="0"/>
              </a:rPr>
              <a:t>PM2.5</a:t>
            </a:r>
          </a:p>
        </p:txBody>
      </p:sp>
      <p:grpSp>
        <p:nvGrpSpPr>
          <p:cNvPr id="14474" name="Skupina 14473">
            <a:extLst>
              <a:ext uri="{FF2B5EF4-FFF2-40B4-BE49-F238E27FC236}">
                <a16:creationId xmlns:a16="http://schemas.microsoft.com/office/drawing/2014/main" id="{A22B2B4E-82B7-E6F8-0486-5E5DD4B73680}"/>
              </a:ext>
            </a:extLst>
          </p:cNvPr>
          <p:cNvGrpSpPr/>
          <p:nvPr/>
        </p:nvGrpSpPr>
        <p:grpSpPr>
          <a:xfrm rot="14792384">
            <a:off x="3022937" y="5044684"/>
            <a:ext cx="393523" cy="409017"/>
            <a:chOff x="13015333" y="122381"/>
            <a:chExt cx="393523" cy="409017"/>
          </a:xfrm>
          <a:solidFill>
            <a:schemeClr val="accent2"/>
          </a:solidFill>
        </p:grpSpPr>
        <p:sp>
          <p:nvSpPr>
            <p:cNvPr id="14475" name="Ovál 14474">
              <a:extLst>
                <a:ext uri="{FF2B5EF4-FFF2-40B4-BE49-F238E27FC236}">
                  <a16:creationId xmlns:a16="http://schemas.microsoft.com/office/drawing/2014/main" id="{169BB42A-F32F-88F9-1751-B0C83CF7EC2C}"/>
                </a:ext>
              </a:extLst>
            </p:cNvPr>
            <p:cNvSpPr/>
            <p:nvPr/>
          </p:nvSpPr>
          <p:spPr>
            <a:xfrm>
              <a:off x="13015333" y="22531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6" name="Ovál 14475">
              <a:extLst>
                <a:ext uri="{FF2B5EF4-FFF2-40B4-BE49-F238E27FC236}">
                  <a16:creationId xmlns:a16="http://schemas.microsoft.com/office/drawing/2014/main" id="{6AE477D1-10D0-9828-0F16-67A8839D2CC4}"/>
                </a:ext>
              </a:extLst>
            </p:cNvPr>
            <p:cNvSpPr/>
            <p:nvPr/>
          </p:nvSpPr>
          <p:spPr>
            <a:xfrm>
              <a:off x="13204075" y="33745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7" name="Ovál 14476">
              <a:extLst>
                <a:ext uri="{FF2B5EF4-FFF2-40B4-BE49-F238E27FC236}">
                  <a16:creationId xmlns:a16="http://schemas.microsoft.com/office/drawing/2014/main" id="{6A5FE8EC-0AA7-0C90-08C9-6478829DB71A}"/>
                </a:ext>
              </a:extLst>
            </p:cNvPr>
            <p:cNvSpPr/>
            <p:nvPr/>
          </p:nvSpPr>
          <p:spPr>
            <a:xfrm>
              <a:off x="13075319" y="33156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8" name="Ovál 14477">
              <a:extLst>
                <a:ext uri="{FF2B5EF4-FFF2-40B4-BE49-F238E27FC236}">
                  <a16:creationId xmlns:a16="http://schemas.microsoft.com/office/drawing/2014/main" id="{DAFA1D6B-82C1-6DFD-BB21-141A852FD421}"/>
                </a:ext>
              </a:extLst>
            </p:cNvPr>
            <p:cNvSpPr/>
            <p:nvPr/>
          </p:nvSpPr>
          <p:spPr>
            <a:xfrm>
              <a:off x="13143115" y="4399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79" name="Ovál 14478">
              <a:extLst>
                <a:ext uri="{FF2B5EF4-FFF2-40B4-BE49-F238E27FC236}">
                  <a16:creationId xmlns:a16="http://schemas.microsoft.com/office/drawing/2014/main" id="{EDBBD67C-5DE1-29D6-D5B6-E615B73E8164}"/>
                </a:ext>
              </a:extLst>
            </p:cNvPr>
            <p:cNvSpPr/>
            <p:nvPr/>
          </p:nvSpPr>
          <p:spPr>
            <a:xfrm>
              <a:off x="13317416" y="21009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0" name="Ovál 14479">
              <a:extLst>
                <a:ext uri="{FF2B5EF4-FFF2-40B4-BE49-F238E27FC236}">
                  <a16:creationId xmlns:a16="http://schemas.microsoft.com/office/drawing/2014/main" id="{BF5503CF-F7A9-E5F2-B77F-B5DA503620EB}"/>
                </a:ext>
              </a:extLst>
            </p:cNvPr>
            <p:cNvSpPr/>
            <p:nvPr/>
          </p:nvSpPr>
          <p:spPr>
            <a:xfrm>
              <a:off x="13226109" y="12827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1" name="Ovál 14480">
              <a:extLst>
                <a:ext uri="{FF2B5EF4-FFF2-40B4-BE49-F238E27FC236}">
                  <a16:creationId xmlns:a16="http://schemas.microsoft.com/office/drawing/2014/main" id="{EFD469B8-2730-8410-83A0-66D6814B24E9}"/>
                </a:ext>
              </a:extLst>
            </p:cNvPr>
            <p:cNvSpPr/>
            <p:nvPr/>
          </p:nvSpPr>
          <p:spPr>
            <a:xfrm>
              <a:off x="13097353" y="12238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2" name="Ovál 14481">
              <a:extLst>
                <a:ext uri="{FF2B5EF4-FFF2-40B4-BE49-F238E27FC236}">
                  <a16:creationId xmlns:a16="http://schemas.microsoft.com/office/drawing/2014/main" id="{B87A9EC0-B1EF-5640-5C5A-16EB98D22460}"/>
                </a:ext>
              </a:extLst>
            </p:cNvPr>
            <p:cNvSpPr/>
            <p:nvPr/>
          </p:nvSpPr>
          <p:spPr>
            <a:xfrm>
              <a:off x="13165149" y="23077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4483" name="Ovál 14482">
            <a:extLst>
              <a:ext uri="{FF2B5EF4-FFF2-40B4-BE49-F238E27FC236}">
                <a16:creationId xmlns:a16="http://schemas.microsoft.com/office/drawing/2014/main" id="{44F70239-4C78-F846-41FB-C2EEAF7E6F71}"/>
              </a:ext>
            </a:extLst>
          </p:cNvPr>
          <p:cNvSpPr/>
          <p:nvPr/>
        </p:nvSpPr>
        <p:spPr>
          <a:xfrm rot="10812408">
            <a:off x="3997643" y="4968008"/>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5" name="Ovál 14484">
            <a:extLst>
              <a:ext uri="{FF2B5EF4-FFF2-40B4-BE49-F238E27FC236}">
                <a16:creationId xmlns:a16="http://schemas.microsoft.com/office/drawing/2014/main" id="{EECBD69E-C952-5337-1F07-E3493E62D63B}"/>
              </a:ext>
            </a:extLst>
          </p:cNvPr>
          <p:cNvSpPr/>
          <p:nvPr/>
        </p:nvSpPr>
        <p:spPr>
          <a:xfrm rot="13677425">
            <a:off x="4173388" y="4903436"/>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6" name="Ovál 14485">
            <a:extLst>
              <a:ext uri="{FF2B5EF4-FFF2-40B4-BE49-F238E27FC236}">
                <a16:creationId xmlns:a16="http://schemas.microsoft.com/office/drawing/2014/main" id="{66C983AB-C1DB-EED2-3131-5201DF6BFB11}"/>
              </a:ext>
            </a:extLst>
          </p:cNvPr>
          <p:cNvSpPr/>
          <p:nvPr/>
        </p:nvSpPr>
        <p:spPr>
          <a:xfrm rot="13677425">
            <a:off x="3551881" y="5235041"/>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7" name="Ovál 14486">
            <a:extLst>
              <a:ext uri="{FF2B5EF4-FFF2-40B4-BE49-F238E27FC236}">
                <a16:creationId xmlns:a16="http://schemas.microsoft.com/office/drawing/2014/main" id="{2F37FFB4-9EC1-0098-4767-5CCD2D4F57B6}"/>
              </a:ext>
            </a:extLst>
          </p:cNvPr>
          <p:cNvSpPr/>
          <p:nvPr/>
        </p:nvSpPr>
        <p:spPr>
          <a:xfrm rot="13677425">
            <a:off x="3661794" y="5049942"/>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8" name="Ovál 14487">
            <a:extLst>
              <a:ext uri="{FF2B5EF4-FFF2-40B4-BE49-F238E27FC236}">
                <a16:creationId xmlns:a16="http://schemas.microsoft.com/office/drawing/2014/main" id="{3ADE4BFC-9CE5-3E1D-DD1C-A4FED1AE2376}"/>
              </a:ext>
            </a:extLst>
          </p:cNvPr>
          <p:cNvSpPr/>
          <p:nvPr/>
        </p:nvSpPr>
        <p:spPr>
          <a:xfrm rot="13677425">
            <a:off x="2925259" y="5087282"/>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89" name="Ovál 14488">
            <a:extLst>
              <a:ext uri="{FF2B5EF4-FFF2-40B4-BE49-F238E27FC236}">
                <a16:creationId xmlns:a16="http://schemas.microsoft.com/office/drawing/2014/main" id="{E44BF526-49D6-389F-841A-DFEFBC74B8D6}"/>
              </a:ext>
            </a:extLst>
          </p:cNvPr>
          <p:cNvSpPr/>
          <p:nvPr/>
        </p:nvSpPr>
        <p:spPr>
          <a:xfrm rot="13677425">
            <a:off x="3456534" y="5320145"/>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4490" name="Skupina 14489">
            <a:extLst>
              <a:ext uri="{FF2B5EF4-FFF2-40B4-BE49-F238E27FC236}">
                <a16:creationId xmlns:a16="http://schemas.microsoft.com/office/drawing/2014/main" id="{7E6F7125-C684-15FA-7FB7-57598A948F8A}"/>
              </a:ext>
            </a:extLst>
          </p:cNvPr>
          <p:cNvGrpSpPr/>
          <p:nvPr/>
        </p:nvGrpSpPr>
        <p:grpSpPr>
          <a:xfrm rot="9351305">
            <a:off x="2416612" y="4640341"/>
            <a:ext cx="331470" cy="536648"/>
            <a:chOff x="12986079" y="-5250"/>
            <a:chExt cx="331470" cy="536648"/>
          </a:xfrm>
          <a:solidFill>
            <a:schemeClr val="accent2"/>
          </a:solidFill>
        </p:grpSpPr>
        <p:sp>
          <p:nvSpPr>
            <p:cNvPr id="14491" name="Ovál 14490">
              <a:extLst>
                <a:ext uri="{FF2B5EF4-FFF2-40B4-BE49-F238E27FC236}">
                  <a16:creationId xmlns:a16="http://schemas.microsoft.com/office/drawing/2014/main" id="{38C7F51B-F9A9-8637-D2C3-8F6509E76279}"/>
                </a:ext>
              </a:extLst>
            </p:cNvPr>
            <p:cNvSpPr/>
            <p:nvPr/>
          </p:nvSpPr>
          <p:spPr>
            <a:xfrm>
              <a:off x="12986079" y="-525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92" name="Ovál 14491">
              <a:extLst>
                <a:ext uri="{FF2B5EF4-FFF2-40B4-BE49-F238E27FC236}">
                  <a16:creationId xmlns:a16="http://schemas.microsoft.com/office/drawing/2014/main" id="{AB152C59-4731-3036-B4DE-02B60873FB95}"/>
                </a:ext>
              </a:extLst>
            </p:cNvPr>
            <p:cNvSpPr/>
            <p:nvPr/>
          </p:nvSpPr>
          <p:spPr>
            <a:xfrm>
              <a:off x="13204075" y="33745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93" name="Ovál 14492">
              <a:extLst>
                <a:ext uri="{FF2B5EF4-FFF2-40B4-BE49-F238E27FC236}">
                  <a16:creationId xmlns:a16="http://schemas.microsoft.com/office/drawing/2014/main" id="{242214A0-548B-0C9D-F9DD-6BDB3AC830F8}"/>
                </a:ext>
              </a:extLst>
            </p:cNvPr>
            <p:cNvSpPr/>
            <p:nvPr/>
          </p:nvSpPr>
          <p:spPr>
            <a:xfrm>
              <a:off x="13075319" y="33156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94" name="Ovál 14493">
              <a:extLst>
                <a:ext uri="{FF2B5EF4-FFF2-40B4-BE49-F238E27FC236}">
                  <a16:creationId xmlns:a16="http://schemas.microsoft.com/office/drawing/2014/main" id="{36B2C268-5AE1-3210-08CD-137278ABE88C}"/>
                </a:ext>
              </a:extLst>
            </p:cNvPr>
            <p:cNvSpPr/>
            <p:nvPr/>
          </p:nvSpPr>
          <p:spPr>
            <a:xfrm>
              <a:off x="13143115" y="4399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96" name="Ovál 14495">
              <a:extLst>
                <a:ext uri="{FF2B5EF4-FFF2-40B4-BE49-F238E27FC236}">
                  <a16:creationId xmlns:a16="http://schemas.microsoft.com/office/drawing/2014/main" id="{E27D09B8-5E9E-6472-CDA7-612FFDE83C44}"/>
                </a:ext>
              </a:extLst>
            </p:cNvPr>
            <p:cNvSpPr/>
            <p:nvPr/>
          </p:nvSpPr>
          <p:spPr>
            <a:xfrm>
              <a:off x="13226109" y="12827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97" name="Ovál 14496">
              <a:extLst>
                <a:ext uri="{FF2B5EF4-FFF2-40B4-BE49-F238E27FC236}">
                  <a16:creationId xmlns:a16="http://schemas.microsoft.com/office/drawing/2014/main" id="{E51CD819-C863-C351-02AC-0383CFE1D5E2}"/>
                </a:ext>
              </a:extLst>
            </p:cNvPr>
            <p:cNvSpPr/>
            <p:nvPr/>
          </p:nvSpPr>
          <p:spPr>
            <a:xfrm>
              <a:off x="13097353" y="12238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498" name="Ovál 14497">
              <a:extLst>
                <a:ext uri="{FF2B5EF4-FFF2-40B4-BE49-F238E27FC236}">
                  <a16:creationId xmlns:a16="http://schemas.microsoft.com/office/drawing/2014/main" id="{F9835A7B-7518-AA97-217B-E35799E724F9}"/>
                </a:ext>
              </a:extLst>
            </p:cNvPr>
            <p:cNvSpPr/>
            <p:nvPr/>
          </p:nvSpPr>
          <p:spPr>
            <a:xfrm>
              <a:off x="13165149" y="23077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4499" name="Skupina 14498">
            <a:extLst>
              <a:ext uri="{FF2B5EF4-FFF2-40B4-BE49-F238E27FC236}">
                <a16:creationId xmlns:a16="http://schemas.microsoft.com/office/drawing/2014/main" id="{B4EC5A7A-C2EB-4FAC-E44E-8EF92DCD2DCC}"/>
              </a:ext>
            </a:extLst>
          </p:cNvPr>
          <p:cNvGrpSpPr/>
          <p:nvPr/>
        </p:nvGrpSpPr>
        <p:grpSpPr>
          <a:xfrm rot="14792384">
            <a:off x="2485497" y="5032334"/>
            <a:ext cx="423011" cy="478747"/>
            <a:chOff x="12995577" y="52651"/>
            <a:chExt cx="423011" cy="478747"/>
          </a:xfrm>
          <a:solidFill>
            <a:schemeClr val="accent2"/>
          </a:solidFill>
        </p:grpSpPr>
        <p:sp>
          <p:nvSpPr>
            <p:cNvPr id="14500" name="Ovál 14499">
              <a:extLst>
                <a:ext uri="{FF2B5EF4-FFF2-40B4-BE49-F238E27FC236}">
                  <a16:creationId xmlns:a16="http://schemas.microsoft.com/office/drawing/2014/main" id="{505AB517-07C9-3085-5D8A-6B1EB28D7359}"/>
                </a:ext>
              </a:extLst>
            </p:cNvPr>
            <p:cNvSpPr/>
            <p:nvPr/>
          </p:nvSpPr>
          <p:spPr>
            <a:xfrm>
              <a:off x="12995577" y="42995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1" name="Ovál 14500">
              <a:extLst>
                <a:ext uri="{FF2B5EF4-FFF2-40B4-BE49-F238E27FC236}">
                  <a16:creationId xmlns:a16="http://schemas.microsoft.com/office/drawing/2014/main" id="{83A8AFB8-C8A3-DBA5-EAE4-19DE2F2FCA39}"/>
                </a:ext>
              </a:extLst>
            </p:cNvPr>
            <p:cNvSpPr/>
            <p:nvPr/>
          </p:nvSpPr>
          <p:spPr>
            <a:xfrm>
              <a:off x="13204075" y="33745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2" name="Ovál 14501">
              <a:extLst>
                <a:ext uri="{FF2B5EF4-FFF2-40B4-BE49-F238E27FC236}">
                  <a16:creationId xmlns:a16="http://schemas.microsoft.com/office/drawing/2014/main" id="{132CBEDC-C7D7-EEC2-1A90-D602087CB7C1}"/>
                </a:ext>
              </a:extLst>
            </p:cNvPr>
            <p:cNvSpPr/>
            <p:nvPr/>
          </p:nvSpPr>
          <p:spPr>
            <a:xfrm>
              <a:off x="13075319" y="33156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3" name="Ovál 14502">
              <a:extLst>
                <a:ext uri="{FF2B5EF4-FFF2-40B4-BE49-F238E27FC236}">
                  <a16:creationId xmlns:a16="http://schemas.microsoft.com/office/drawing/2014/main" id="{19D2F7B1-CC02-8175-F728-95914A0FD44B}"/>
                </a:ext>
              </a:extLst>
            </p:cNvPr>
            <p:cNvSpPr/>
            <p:nvPr/>
          </p:nvSpPr>
          <p:spPr>
            <a:xfrm>
              <a:off x="13143115" y="4399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4" name="Ovál 14503">
              <a:extLst>
                <a:ext uri="{FF2B5EF4-FFF2-40B4-BE49-F238E27FC236}">
                  <a16:creationId xmlns:a16="http://schemas.microsoft.com/office/drawing/2014/main" id="{D2B37DA8-96C6-3576-7EF3-6B4A263F0EFC}"/>
                </a:ext>
              </a:extLst>
            </p:cNvPr>
            <p:cNvSpPr/>
            <p:nvPr/>
          </p:nvSpPr>
          <p:spPr>
            <a:xfrm>
              <a:off x="13317416" y="21009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5" name="Ovál 14504">
              <a:extLst>
                <a:ext uri="{FF2B5EF4-FFF2-40B4-BE49-F238E27FC236}">
                  <a16:creationId xmlns:a16="http://schemas.microsoft.com/office/drawing/2014/main" id="{97D023CA-87F2-DA73-4F15-77D60A5F5AFE}"/>
                </a:ext>
              </a:extLst>
            </p:cNvPr>
            <p:cNvSpPr/>
            <p:nvPr/>
          </p:nvSpPr>
          <p:spPr>
            <a:xfrm>
              <a:off x="13226109" y="12827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6" name="Ovál 14505">
              <a:extLst>
                <a:ext uri="{FF2B5EF4-FFF2-40B4-BE49-F238E27FC236}">
                  <a16:creationId xmlns:a16="http://schemas.microsoft.com/office/drawing/2014/main" id="{4ED92B9C-E3EB-5C84-DCC9-81A2CBA6B4C2}"/>
                </a:ext>
              </a:extLst>
            </p:cNvPr>
            <p:cNvSpPr/>
            <p:nvPr/>
          </p:nvSpPr>
          <p:spPr>
            <a:xfrm>
              <a:off x="13327148" y="5265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07" name="Ovál 14506">
              <a:extLst>
                <a:ext uri="{FF2B5EF4-FFF2-40B4-BE49-F238E27FC236}">
                  <a16:creationId xmlns:a16="http://schemas.microsoft.com/office/drawing/2014/main" id="{2CDB3190-C29B-D0FF-581F-83506711BE61}"/>
                </a:ext>
              </a:extLst>
            </p:cNvPr>
            <p:cNvSpPr/>
            <p:nvPr/>
          </p:nvSpPr>
          <p:spPr>
            <a:xfrm>
              <a:off x="13165149" y="23077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4509" name="Ovál 14508">
            <a:extLst>
              <a:ext uri="{FF2B5EF4-FFF2-40B4-BE49-F238E27FC236}">
                <a16:creationId xmlns:a16="http://schemas.microsoft.com/office/drawing/2014/main" id="{2114FE69-9CCF-4F31-8882-39C37135542D}"/>
              </a:ext>
            </a:extLst>
          </p:cNvPr>
          <p:cNvSpPr>
            <a:spLocks noChangeAspect="1"/>
          </p:cNvSpPr>
          <p:nvPr/>
        </p:nvSpPr>
        <p:spPr>
          <a:xfrm rot="7597853">
            <a:off x="4338805" y="59388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0" name="Ovál 14509">
            <a:extLst>
              <a:ext uri="{FF2B5EF4-FFF2-40B4-BE49-F238E27FC236}">
                <a16:creationId xmlns:a16="http://schemas.microsoft.com/office/drawing/2014/main" id="{6FAD8678-E92E-7AC2-A5A4-4B6972C42F87}"/>
              </a:ext>
            </a:extLst>
          </p:cNvPr>
          <p:cNvSpPr>
            <a:spLocks noChangeAspect="1"/>
          </p:cNvSpPr>
          <p:nvPr/>
        </p:nvSpPr>
        <p:spPr>
          <a:xfrm rot="7597853">
            <a:off x="4335398" y="612629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1" name="Ovál 14510">
            <a:extLst>
              <a:ext uri="{FF2B5EF4-FFF2-40B4-BE49-F238E27FC236}">
                <a16:creationId xmlns:a16="http://schemas.microsoft.com/office/drawing/2014/main" id="{A42404A2-88FA-5B7A-1555-7837F9C8B4A9}"/>
              </a:ext>
            </a:extLst>
          </p:cNvPr>
          <p:cNvSpPr>
            <a:spLocks noChangeAspect="1"/>
          </p:cNvSpPr>
          <p:nvPr/>
        </p:nvSpPr>
        <p:spPr>
          <a:xfrm rot="7597853">
            <a:off x="4224889" y="599114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2" name="Ovál 14511">
            <a:extLst>
              <a:ext uri="{FF2B5EF4-FFF2-40B4-BE49-F238E27FC236}">
                <a16:creationId xmlns:a16="http://schemas.microsoft.com/office/drawing/2014/main" id="{E510F37F-62D7-C005-A786-8349578BE609}"/>
              </a:ext>
            </a:extLst>
          </p:cNvPr>
          <p:cNvSpPr>
            <a:spLocks noChangeAspect="1"/>
          </p:cNvSpPr>
          <p:nvPr/>
        </p:nvSpPr>
        <p:spPr>
          <a:xfrm rot="7597853">
            <a:off x="4150788" y="59082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3" name="Ovál 14512">
            <a:extLst>
              <a:ext uri="{FF2B5EF4-FFF2-40B4-BE49-F238E27FC236}">
                <a16:creationId xmlns:a16="http://schemas.microsoft.com/office/drawing/2014/main" id="{52BFA688-D0CB-9473-6D37-5A8760444840}"/>
              </a:ext>
            </a:extLst>
          </p:cNvPr>
          <p:cNvSpPr>
            <a:spLocks noChangeAspect="1"/>
          </p:cNvSpPr>
          <p:nvPr/>
        </p:nvSpPr>
        <p:spPr>
          <a:xfrm rot="7597853">
            <a:off x="4147382" y="60956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4" name="Ovál 14513">
            <a:extLst>
              <a:ext uri="{FF2B5EF4-FFF2-40B4-BE49-F238E27FC236}">
                <a16:creationId xmlns:a16="http://schemas.microsoft.com/office/drawing/2014/main" id="{2DF7643F-C8B4-B28E-6F5A-DCFF2D79DDC8}"/>
              </a:ext>
            </a:extLst>
          </p:cNvPr>
          <p:cNvSpPr>
            <a:spLocks noChangeAspect="1"/>
          </p:cNvSpPr>
          <p:nvPr/>
        </p:nvSpPr>
        <p:spPr>
          <a:xfrm rot="7597853">
            <a:off x="4036872" y="59605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5" name="Ovál 14514">
            <a:extLst>
              <a:ext uri="{FF2B5EF4-FFF2-40B4-BE49-F238E27FC236}">
                <a16:creationId xmlns:a16="http://schemas.microsoft.com/office/drawing/2014/main" id="{C729A55B-D293-C32F-02E8-A87965B05737}"/>
              </a:ext>
            </a:extLst>
          </p:cNvPr>
          <p:cNvSpPr>
            <a:spLocks noChangeAspect="1"/>
          </p:cNvSpPr>
          <p:nvPr/>
        </p:nvSpPr>
        <p:spPr>
          <a:xfrm rot="7597853">
            <a:off x="3892847" y="594673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6" name="Ovál 14515">
            <a:extLst>
              <a:ext uri="{FF2B5EF4-FFF2-40B4-BE49-F238E27FC236}">
                <a16:creationId xmlns:a16="http://schemas.microsoft.com/office/drawing/2014/main" id="{BEB6F0D4-33A1-29AD-7BE1-91BAF6220CC6}"/>
              </a:ext>
            </a:extLst>
          </p:cNvPr>
          <p:cNvSpPr>
            <a:spLocks noChangeAspect="1"/>
          </p:cNvSpPr>
          <p:nvPr/>
        </p:nvSpPr>
        <p:spPr>
          <a:xfrm rot="7597853">
            <a:off x="3704830" y="591612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7" name="Ovál 14516">
            <a:extLst>
              <a:ext uri="{FF2B5EF4-FFF2-40B4-BE49-F238E27FC236}">
                <a16:creationId xmlns:a16="http://schemas.microsoft.com/office/drawing/2014/main" id="{916DFCB1-87FA-E903-1250-20EAC3753D83}"/>
              </a:ext>
            </a:extLst>
          </p:cNvPr>
          <p:cNvSpPr>
            <a:spLocks noChangeAspect="1"/>
          </p:cNvSpPr>
          <p:nvPr/>
        </p:nvSpPr>
        <p:spPr>
          <a:xfrm rot="7597853">
            <a:off x="4407252" y="643186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8" name="Ovál 14517">
            <a:extLst>
              <a:ext uri="{FF2B5EF4-FFF2-40B4-BE49-F238E27FC236}">
                <a16:creationId xmlns:a16="http://schemas.microsoft.com/office/drawing/2014/main" id="{38A027AC-092A-3A19-5921-46B5FE7C9F11}"/>
              </a:ext>
            </a:extLst>
          </p:cNvPr>
          <p:cNvSpPr>
            <a:spLocks noChangeAspect="1"/>
          </p:cNvSpPr>
          <p:nvPr/>
        </p:nvSpPr>
        <p:spPr>
          <a:xfrm rot="7597853">
            <a:off x="4333151" y="63489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19" name="Ovál 14518">
            <a:extLst>
              <a:ext uri="{FF2B5EF4-FFF2-40B4-BE49-F238E27FC236}">
                <a16:creationId xmlns:a16="http://schemas.microsoft.com/office/drawing/2014/main" id="{CE083E68-21FF-8400-25A1-EF48307AFC06}"/>
              </a:ext>
            </a:extLst>
          </p:cNvPr>
          <p:cNvSpPr>
            <a:spLocks noChangeAspect="1"/>
          </p:cNvSpPr>
          <p:nvPr/>
        </p:nvSpPr>
        <p:spPr>
          <a:xfrm rot="7597853">
            <a:off x="4219235" y="640125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0" name="Ovál 14519">
            <a:extLst>
              <a:ext uri="{FF2B5EF4-FFF2-40B4-BE49-F238E27FC236}">
                <a16:creationId xmlns:a16="http://schemas.microsoft.com/office/drawing/2014/main" id="{DDA8CFAE-6E65-4D75-6629-816BBB5BF5A1}"/>
              </a:ext>
            </a:extLst>
          </p:cNvPr>
          <p:cNvSpPr>
            <a:spLocks noChangeAspect="1"/>
          </p:cNvSpPr>
          <p:nvPr/>
        </p:nvSpPr>
        <p:spPr>
          <a:xfrm rot="7597853">
            <a:off x="4078616" y="62000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1" name="Ovál 14520">
            <a:extLst>
              <a:ext uri="{FF2B5EF4-FFF2-40B4-BE49-F238E27FC236}">
                <a16:creationId xmlns:a16="http://schemas.microsoft.com/office/drawing/2014/main" id="{69256CCC-3777-930A-AD64-D7EAADA4F158}"/>
              </a:ext>
            </a:extLst>
          </p:cNvPr>
          <p:cNvSpPr>
            <a:spLocks noChangeAspect="1"/>
          </p:cNvSpPr>
          <p:nvPr/>
        </p:nvSpPr>
        <p:spPr>
          <a:xfrm rot="7597853">
            <a:off x="4075210" y="63874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2" name="Ovál 14521">
            <a:extLst>
              <a:ext uri="{FF2B5EF4-FFF2-40B4-BE49-F238E27FC236}">
                <a16:creationId xmlns:a16="http://schemas.microsoft.com/office/drawing/2014/main" id="{5AD444C0-DC26-8B42-1272-265B1E5689FB}"/>
              </a:ext>
            </a:extLst>
          </p:cNvPr>
          <p:cNvSpPr>
            <a:spLocks noChangeAspect="1"/>
          </p:cNvSpPr>
          <p:nvPr/>
        </p:nvSpPr>
        <p:spPr>
          <a:xfrm rot="7597853">
            <a:off x="3964701" y="625230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3" name="Ovál 14522">
            <a:extLst>
              <a:ext uri="{FF2B5EF4-FFF2-40B4-BE49-F238E27FC236}">
                <a16:creationId xmlns:a16="http://schemas.microsoft.com/office/drawing/2014/main" id="{51BA33F5-C181-6706-9407-10C76DE4E25B}"/>
              </a:ext>
            </a:extLst>
          </p:cNvPr>
          <p:cNvSpPr>
            <a:spLocks noChangeAspect="1"/>
          </p:cNvSpPr>
          <p:nvPr/>
        </p:nvSpPr>
        <p:spPr>
          <a:xfrm rot="7597853">
            <a:off x="3890599" y="616942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4" name="Ovál 14523">
            <a:extLst>
              <a:ext uri="{FF2B5EF4-FFF2-40B4-BE49-F238E27FC236}">
                <a16:creationId xmlns:a16="http://schemas.microsoft.com/office/drawing/2014/main" id="{92CEF8D3-AE2E-4A76-6B13-4C93FCA0A727}"/>
              </a:ext>
            </a:extLst>
          </p:cNvPr>
          <p:cNvSpPr>
            <a:spLocks noChangeAspect="1"/>
          </p:cNvSpPr>
          <p:nvPr/>
        </p:nvSpPr>
        <p:spPr>
          <a:xfrm rot="7597853">
            <a:off x="3887193" y="635684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5" name="Ovál 14524">
            <a:extLst>
              <a:ext uri="{FF2B5EF4-FFF2-40B4-BE49-F238E27FC236}">
                <a16:creationId xmlns:a16="http://schemas.microsoft.com/office/drawing/2014/main" id="{4DFBC935-0D8B-5523-6C8C-049721778B66}"/>
              </a:ext>
            </a:extLst>
          </p:cNvPr>
          <p:cNvSpPr>
            <a:spLocks noChangeAspect="1"/>
          </p:cNvSpPr>
          <p:nvPr/>
        </p:nvSpPr>
        <p:spPr>
          <a:xfrm rot="7597853">
            <a:off x="3776684" y="622169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6" name="Ovál 14525">
            <a:extLst>
              <a:ext uri="{FF2B5EF4-FFF2-40B4-BE49-F238E27FC236}">
                <a16:creationId xmlns:a16="http://schemas.microsoft.com/office/drawing/2014/main" id="{1F054F20-7D5F-EDA2-9DDE-FB522FAF57A7}"/>
              </a:ext>
            </a:extLst>
          </p:cNvPr>
          <p:cNvSpPr>
            <a:spLocks noChangeAspect="1"/>
          </p:cNvSpPr>
          <p:nvPr/>
        </p:nvSpPr>
        <p:spPr>
          <a:xfrm rot="7597853">
            <a:off x="4067639" y="586036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7" name="Ovál 14526">
            <a:extLst>
              <a:ext uri="{FF2B5EF4-FFF2-40B4-BE49-F238E27FC236}">
                <a16:creationId xmlns:a16="http://schemas.microsoft.com/office/drawing/2014/main" id="{4BCAF8DC-0778-677A-4ECC-D422F36BCBE7}"/>
              </a:ext>
            </a:extLst>
          </p:cNvPr>
          <p:cNvSpPr>
            <a:spLocks noChangeAspect="1"/>
          </p:cNvSpPr>
          <p:nvPr/>
        </p:nvSpPr>
        <p:spPr>
          <a:xfrm rot="7597853">
            <a:off x="3879622" y="58297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8" name="Ovál 14527">
            <a:extLst>
              <a:ext uri="{FF2B5EF4-FFF2-40B4-BE49-F238E27FC236}">
                <a16:creationId xmlns:a16="http://schemas.microsoft.com/office/drawing/2014/main" id="{61DE37E2-B546-D942-0A3D-64A2F664F821}"/>
              </a:ext>
            </a:extLst>
          </p:cNvPr>
          <p:cNvSpPr>
            <a:spLocks noChangeAspect="1"/>
          </p:cNvSpPr>
          <p:nvPr/>
        </p:nvSpPr>
        <p:spPr>
          <a:xfrm rot="7597853">
            <a:off x="4368136" y="63392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29" name="Ovál 14528">
            <a:extLst>
              <a:ext uri="{FF2B5EF4-FFF2-40B4-BE49-F238E27FC236}">
                <a16:creationId xmlns:a16="http://schemas.microsoft.com/office/drawing/2014/main" id="{2F49EA85-9F54-02C2-6B31-C5787AD9CED4}"/>
              </a:ext>
            </a:extLst>
          </p:cNvPr>
          <p:cNvSpPr>
            <a:spLocks noChangeAspect="1"/>
          </p:cNvSpPr>
          <p:nvPr/>
        </p:nvSpPr>
        <p:spPr>
          <a:xfrm rot="7597853">
            <a:off x="4364729" y="652671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0" name="Ovál 14529">
            <a:extLst>
              <a:ext uri="{FF2B5EF4-FFF2-40B4-BE49-F238E27FC236}">
                <a16:creationId xmlns:a16="http://schemas.microsoft.com/office/drawing/2014/main" id="{308AEF7D-A5ED-3C68-5BEE-4D3A444B41E1}"/>
              </a:ext>
            </a:extLst>
          </p:cNvPr>
          <p:cNvSpPr>
            <a:spLocks noChangeAspect="1"/>
          </p:cNvSpPr>
          <p:nvPr/>
        </p:nvSpPr>
        <p:spPr>
          <a:xfrm rot="7597853">
            <a:off x="4254220" y="63915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1" name="Ovál 14530">
            <a:extLst>
              <a:ext uri="{FF2B5EF4-FFF2-40B4-BE49-F238E27FC236}">
                <a16:creationId xmlns:a16="http://schemas.microsoft.com/office/drawing/2014/main" id="{F2E2D864-871D-278E-0E8F-9FF3F536312F}"/>
              </a:ext>
            </a:extLst>
          </p:cNvPr>
          <p:cNvSpPr>
            <a:spLocks noChangeAspect="1"/>
          </p:cNvSpPr>
          <p:nvPr/>
        </p:nvSpPr>
        <p:spPr>
          <a:xfrm rot="7597853">
            <a:off x="4180119" y="630868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2" name="Ovál 14531">
            <a:extLst>
              <a:ext uri="{FF2B5EF4-FFF2-40B4-BE49-F238E27FC236}">
                <a16:creationId xmlns:a16="http://schemas.microsoft.com/office/drawing/2014/main" id="{C860277E-41AE-B40A-A786-13D92C6C94BE}"/>
              </a:ext>
            </a:extLst>
          </p:cNvPr>
          <p:cNvSpPr>
            <a:spLocks noChangeAspect="1"/>
          </p:cNvSpPr>
          <p:nvPr/>
        </p:nvSpPr>
        <p:spPr>
          <a:xfrm rot="7597853">
            <a:off x="4176712" y="64961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3" name="Ovál 14532">
            <a:extLst>
              <a:ext uri="{FF2B5EF4-FFF2-40B4-BE49-F238E27FC236}">
                <a16:creationId xmlns:a16="http://schemas.microsoft.com/office/drawing/2014/main" id="{CCAFA822-2D39-EA82-E7AB-1BE53C1BE8D8}"/>
              </a:ext>
            </a:extLst>
          </p:cNvPr>
          <p:cNvSpPr>
            <a:spLocks noChangeAspect="1"/>
          </p:cNvSpPr>
          <p:nvPr/>
        </p:nvSpPr>
        <p:spPr>
          <a:xfrm rot="7597853">
            <a:off x="3810840" y="637507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4" name="Ovál 14533">
            <a:extLst>
              <a:ext uri="{FF2B5EF4-FFF2-40B4-BE49-F238E27FC236}">
                <a16:creationId xmlns:a16="http://schemas.microsoft.com/office/drawing/2014/main" id="{876F0881-E91B-1EEC-3AF1-A0A00009ECDD}"/>
              </a:ext>
            </a:extLst>
          </p:cNvPr>
          <p:cNvSpPr>
            <a:spLocks noChangeAspect="1"/>
          </p:cNvSpPr>
          <p:nvPr/>
        </p:nvSpPr>
        <p:spPr>
          <a:xfrm rot="7597853">
            <a:off x="3670220" y="61738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5" name="Ovál 14534">
            <a:extLst>
              <a:ext uri="{FF2B5EF4-FFF2-40B4-BE49-F238E27FC236}">
                <a16:creationId xmlns:a16="http://schemas.microsoft.com/office/drawing/2014/main" id="{871AF47E-E6E4-3E95-75EF-B2CA3F764ED9}"/>
              </a:ext>
            </a:extLst>
          </p:cNvPr>
          <p:cNvSpPr>
            <a:spLocks noChangeAspect="1"/>
          </p:cNvSpPr>
          <p:nvPr/>
        </p:nvSpPr>
        <p:spPr>
          <a:xfrm rot="7597853">
            <a:off x="3666814" y="63612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6" name="Ovál 14535">
            <a:extLst>
              <a:ext uri="{FF2B5EF4-FFF2-40B4-BE49-F238E27FC236}">
                <a16:creationId xmlns:a16="http://schemas.microsoft.com/office/drawing/2014/main" id="{01E88B51-02ED-4841-60A8-77DBECCCB8CE}"/>
              </a:ext>
            </a:extLst>
          </p:cNvPr>
          <p:cNvSpPr>
            <a:spLocks noChangeAspect="1"/>
          </p:cNvSpPr>
          <p:nvPr/>
        </p:nvSpPr>
        <p:spPr>
          <a:xfrm rot="7597853">
            <a:off x="3556305" y="622611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7" name="Ovál 14536">
            <a:extLst>
              <a:ext uri="{FF2B5EF4-FFF2-40B4-BE49-F238E27FC236}">
                <a16:creationId xmlns:a16="http://schemas.microsoft.com/office/drawing/2014/main" id="{17E68273-7905-F3CC-14C3-4640837874C9}"/>
              </a:ext>
            </a:extLst>
          </p:cNvPr>
          <p:cNvSpPr>
            <a:spLocks noChangeAspect="1"/>
          </p:cNvSpPr>
          <p:nvPr/>
        </p:nvSpPr>
        <p:spPr>
          <a:xfrm rot="7597853">
            <a:off x="3482203" y="614324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8" name="Ovál 14537">
            <a:extLst>
              <a:ext uri="{FF2B5EF4-FFF2-40B4-BE49-F238E27FC236}">
                <a16:creationId xmlns:a16="http://schemas.microsoft.com/office/drawing/2014/main" id="{906DDFF6-C847-F132-7185-B2E0BA2A7237}"/>
              </a:ext>
            </a:extLst>
          </p:cNvPr>
          <p:cNvSpPr>
            <a:spLocks noChangeAspect="1"/>
          </p:cNvSpPr>
          <p:nvPr/>
        </p:nvSpPr>
        <p:spPr>
          <a:xfrm rot="7597853">
            <a:off x="3478797" y="633066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39" name="Ovál 14538">
            <a:extLst>
              <a:ext uri="{FF2B5EF4-FFF2-40B4-BE49-F238E27FC236}">
                <a16:creationId xmlns:a16="http://schemas.microsoft.com/office/drawing/2014/main" id="{8457CE53-BBBE-4054-922E-FA641BEDE119}"/>
              </a:ext>
            </a:extLst>
          </p:cNvPr>
          <p:cNvSpPr>
            <a:spLocks noChangeAspect="1"/>
          </p:cNvSpPr>
          <p:nvPr/>
        </p:nvSpPr>
        <p:spPr>
          <a:xfrm rot="7597853">
            <a:off x="3368288" y="619551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0" name="Ovál 14539">
            <a:extLst>
              <a:ext uri="{FF2B5EF4-FFF2-40B4-BE49-F238E27FC236}">
                <a16:creationId xmlns:a16="http://schemas.microsoft.com/office/drawing/2014/main" id="{C76F3E88-B010-890D-F627-C0D4D0673DB2}"/>
              </a:ext>
            </a:extLst>
          </p:cNvPr>
          <p:cNvSpPr>
            <a:spLocks noChangeAspect="1"/>
          </p:cNvSpPr>
          <p:nvPr/>
        </p:nvSpPr>
        <p:spPr>
          <a:xfrm rot="7597853">
            <a:off x="3964774" y="590097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1" name="Ovál 14540">
            <a:extLst>
              <a:ext uri="{FF2B5EF4-FFF2-40B4-BE49-F238E27FC236}">
                <a16:creationId xmlns:a16="http://schemas.microsoft.com/office/drawing/2014/main" id="{739EBEC6-CA78-06AF-6CFF-1E89ED19EBC7}"/>
              </a:ext>
            </a:extLst>
          </p:cNvPr>
          <p:cNvSpPr>
            <a:spLocks noChangeAspect="1"/>
          </p:cNvSpPr>
          <p:nvPr/>
        </p:nvSpPr>
        <p:spPr>
          <a:xfrm rot="7597853">
            <a:off x="3706004" y="61025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2" name="Ovál 14541">
            <a:extLst>
              <a:ext uri="{FF2B5EF4-FFF2-40B4-BE49-F238E27FC236}">
                <a16:creationId xmlns:a16="http://schemas.microsoft.com/office/drawing/2014/main" id="{47B7F097-6E43-07E8-22B5-DCAAFD67B3CD}"/>
              </a:ext>
            </a:extLst>
          </p:cNvPr>
          <p:cNvSpPr>
            <a:spLocks noChangeAspect="1"/>
          </p:cNvSpPr>
          <p:nvPr/>
        </p:nvSpPr>
        <p:spPr>
          <a:xfrm rot="7597853">
            <a:off x="3850859" y="595323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3" name="Ovál 14542">
            <a:extLst>
              <a:ext uri="{FF2B5EF4-FFF2-40B4-BE49-F238E27FC236}">
                <a16:creationId xmlns:a16="http://schemas.microsoft.com/office/drawing/2014/main" id="{66CADF2E-0CE5-4714-4E3C-FDAA302106BA}"/>
              </a:ext>
            </a:extLst>
          </p:cNvPr>
          <p:cNvSpPr>
            <a:spLocks noChangeAspect="1"/>
          </p:cNvSpPr>
          <p:nvPr/>
        </p:nvSpPr>
        <p:spPr>
          <a:xfrm rot="7597853">
            <a:off x="3776757" y="587036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4" name="Ovál 14543">
            <a:extLst>
              <a:ext uri="{FF2B5EF4-FFF2-40B4-BE49-F238E27FC236}">
                <a16:creationId xmlns:a16="http://schemas.microsoft.com/office/drawing/2014/main" id="{D7B1C13C-E009-57C8-757E-A805F49405E0}"/>
              </a:ext>
            </a:extLst>
          </p:cNvPr>
          <p:cNvSpPr>
            <a:spLocks noChangeAspect="1"/>
          </p:cNvSpPr>
          <p:nvPr/>
        </p:nvSpPr>
        <p:spPr>
          <a:xfrm rot="7597853">
            <a:off x="3517987" y="607190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5" name="Ovál 14544">
            <a:extLst>
              <a:ext uri="{FF2B5EF4-FFF2-40B4-BE49-F238E27FC236}">
                <a16:creationId xmlns:a16="http://schemas.microsoft.com/office/drawing/2014/main" id="{B2B8295B-326E-249B-06FF-F85F349353AA}"/>
              </a:ext>
            </a:extLst>
          </p:cNvPr>
          <p:cNvSpPr>
            <a:spLocks noChangeAspect="1"/>
          </p:cNvSpPr>
          <p:nvPr/>
        </p:nvSpPr>
        <p:spPr>
          <a:xfrm rot="7597853">
            <a:off x="3407478" y="59367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6" name="Ovál 14545">
            <a:extLst>
              <a:ext uri="{FF2B5EF4-FFF2-40B4-BE49-F238E27FC236}">
                <a16:creationId xmlns:a16="http://schemas.microsoft.com/office/drawing/2014/main" id="{3265D8FD-455F-EBD9-6DE3-9CA400FC811D}"/>
              </a:ext>
            </a:extLst>
          </p:cNvPr>
          <p:cNvSpPr>
            <a:spLocks noChangeAspect="1"/>
          </p:cNvSpPr>
          <p:nvPr/>
        </p:nvSpPr>
        <p:spPr>
          <a:xfrm rot="7597853">
            <a:off x="3263452" y="592294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7" name="Ovál 14546">
            <a:extLst>
              <a:ext uri="{FF2B5EF4-FFF2-40B4-BE49-F238E27FC236}">
                <a16:creationId xmlns:a16="http://schemas.microsoft.com/office/drawing/2014/main" id="{EEC40701-1DAC-DFEB-5075-611F194320F0}"/>
              </a:ext>
            </a:extLst>
          </p:cNvPr>
          <p:cNvSpPr>
            <a:spLocks noChangeAspect="1"/>
          </p:cNvSpPr>
          <p:nvPr/>
        </p:nvSpPr>
        <p:spPr>
          <a:xfrm rot="7597853">
            <a:off x="3075435" y="589234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8" name="Ovál 14547">
            <a:extLst>
              <a:ext uri="{FF2B5EF4-FFF2-40B4-BE49-F238E27FC236}">
                <a16:creationId xmlns:a16="http://schemas.microsoft.com/office/drawing/2014/main" id="{77E969CB-7342-7B09-386F-4993FE818259}"/>
              </a:ext>
            </a:extLst>
          </p:cNvPr>
          <p:cNvSpPr>
            <a:spLocks noChangeAspect="1"/>
          </p:cNvSpPr>
          <p:nvPr/>
        </p:nvSpPr>
        <p:spPr>
          <a:xfrm rot="7597853">
            <a:off x="4411773" y="60072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49" name="Ovál 14548">
            <a:extLst>
              <a:ext uri="{FF2B5EF4-FFF2-40B4-BE49-F238E27FC236}">
                <a16:creationId xmlns:a16="http://schemas.microsoft.com/office/drawing/2014/main" id="{E80B4072-680A-0689-C1BA-3EEE6875F750}"/>
              </a:ext>
            </a:extLst>
          </p:cNvPr>
          <p:cNvSpPr>
            <a:spLocks noChangeAspect="1"/>
          </p:cNvSpPr>
          <p:nvPr/>
        </p:nvSpPr>
        <p:spPr>
          <a:xfrm rot="7597853">
            <a:off x="4157239" y="58582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0" name="Ovál 14549">
            <a:extLst>
              <a:ext uri="{FF2B5EF4-FFF2-40B4-BE49-F238E27FC236}">
                <a16:creationId xmlns:a16="http://schemas.microsoft.com/office/drawing/2014/main" id="{3932B1F5-B992-D4C6-5F4E-A63ACCB799B9}"/>
              </a:ext>
            </a:extLst>
          </p:cNvPr>
          <p:cNvSpPr>
            <a:spLocks noChangeAspect="1"/>
          </p:cNvSpPr>
          <p:nvPr/>
        </p:nvSpPr>
        <p:spPr>
          <a:xfrm rot="7597853">
            <a:off x="3969222" y="582764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1" name="Ovál 14550">
            <a:extLst>
              <a:ext uri="{FF2B5EF4-FFF2-40B4-BE49-F238E27FC236}">
                <a16:creationId xmlns:a16="http://schemas.microsoft.com/office/drawing/2014/main" id="{A90ECEE0-29E3-3D39-164C-AA39FA1FE518}"/>
              </a:ext>
            </a:extLst>
          </p:cNvPr>
          <p:cNvSpPr>
            <a:spLocks noChangeAspect="1"/>
          </p:cNvSpPr>
          <p:nvPr/>
        </p:nvSpPr>
        <p:spPr>
          <a:xfrm rot="7597853">
            <a:off x="4434800" y="620141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2" name="Ovál 14551">
            <a:extLst>
              <a:ext uri="{FF2B5EF4-FFF2-40B4-BE49-F238E27FC236}">
                <a16:creationId xmlns:a16="http://schemas.microsoft.com/office/drawing/2014/main" id="{2D55730C-F3EB-F0FD-93B0-9CA2D0F30894}"/>
              </a:ext>
            </a:extLst>
          </p:cNvPr>
          <p:cNvSpPr>
            <a:spLocks noChangeAspect="1"/>
          </p:cNvSpPr>
          <p:nvPr/>
        </p:nvSpPr>
        <p:spPr>
          <a:xfrm rot="7597853">
            <a:off x="4431394" y="638883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3" name="Ovál 14552">
            <a:extLst>
              <a:ext uri="{FF2B5EF4-FFF2-40B4-BE49-F238E27FC236}">
                <a16:creationId xmlns:a16="http://schemas.microsoft.com/office/drawing/2014/main" id="{DD2A8A03-CCFC-A233-DBD0-8AA9E9485C6A}"/>
              </a:ext>
            </a:extLst>
          </p:cNvPr>
          <p:cNvSpPr>
            <a:spLocks noChangeAspect="1"/>
          </p:cNvSpPr>
          <p:nvPr/>
        </p:nvSpPr>
        <p:spPr>
          <a:xfrm rot="7597853">
            <a:off x="4320885" y="62536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4" name="Ovál 14553">
            <a:extLst>
              <a:ext uri="{FF2B5EF4-FFF2-40B4-BE49-F238E27FC236}">
                <a16:creationId xmlns:a16="http://schemas.microsoft.com/office/drawing/2014/main" id="{2FF4ECE5-3709-82FC-B5BA-7AB525E23BEB}"/>
              </a:ext>
            </a:extLst>
          </p:cNvPr>
          <p:cNvSpPr>
            <a:spLocks noChangeAspect="1"/>
          </p:cNvSpPr>
          <p:nvPr/>
        </p:nvSpPr>
        <p:spPr>
          <a:xfrm rot="7597853">
            <a:off x="4180265" y="605245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5" name="Ovál 14554">
            <a:extLst>
              <a:ext uri="{FF2B5EF4-FFF2-40B4-BE49-F238E27FC236}">
                <a16:creationId xmlns:a16="http://schemas.microsoft.com/office/drawing/2014/main" id="{ABE1A7E0-3EEE-1658-F16C-AD25962226F3}"/>
              </a:ext>
            </a:extLst>
          </p:cNvPr>
          <p:cNvSpPr>
            <a:spLocks noChangeAspect="1"/>
          </p:cNvSpPr>
          <p:nvPr/>
        </p:nvSpPr>
        <p:spPr>
          <a:xfrm rot="7597853">
            <a:off x="4176859" y="623987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6" name="Ovál 14555">
            <a:extLst>
              <a:ext uri="{FF2B5EF4-FFF2-40B4-BE49-F238E27FC236}">
                <a16:creationId xmlns:a16="http://schemas.microsoft.com/office/drawing/2014/main" id="{56625D75-BA46-A6C5-1656-520EC39F04CE}"/>
              </a:ext>
            </a:extLst>
          </p:cNvPr>
          <p:cNvSpPr>
            <a:spLocks noChangeAspect="1"/>
          </p:cNvSpPr>
          <p:nvPr/>
        </p:nvSpPr>
        <p:spPr>
          <a:xfrm rot="7597853">
            <a:off x="4066350" y="61047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7" name="Ovál 14556">
            <a:extLst>
              <a:ext uri="{FF2B5EF4-FFF2-40B4-BE49-F238E27FC236}">
                <a16:creationId xmlns:a16="http://schemas.microsoft.com/office/drawing/2014/main" id="{BF3807BF-ECD1-9FE0-90BD-CD2A9D65F93B}"/>
              </a:ext>
            </a:extLst>
          </p:cNvPr>
          <p:cNvSpPr>
            <a:spLocks noChangeAspect="1"/>
          </p:cNvSpPr>
          <p:nvPr/>
        </p:nvSpPr>
        <p:spPr>
          <a:xfrm rot="7597853">
            <a:off x="3992248" y="602185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8" name="Ovál 14557">
            <a:extLst>
              <a:ext uri="{FF2B5EF4-FFF2-40B4-BE49-F238E27FC236}">
                <a16:creationId xmlns:a16="http://schemas.microsoft.com/office/drawing/2014/main" id="{9BD59D17-318F-C10C-3375-D65154A47E34}"/>
              </a:ext>
            </a:extLst>
          </p:cNvPr>
          <p:cNvSpPr>
            <a:spLocks noChangeAspect="1"/>
          </p:cNvSpPr>
          <p:nvPr/>
        </p:nvSpPr>
        <p:spPr>
          <a:xfrm rot="7597853">
            <a:off x="3733478" y="62233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59" name="Ovál 14558">
            <a:extLst>
              <a:ext uri="{FF2B5EF4-FFF2-40B4-BE49-F238E27FC236}">
                <a16:creationId xmlns:a16="http://schemas.microsoft.com/office/drawing/2014/main" id="{F3EA393F-D4BF-30AC-F674-8DC5D23F9F20}"/>
              </a:ext>
            </a:extLst>
          </p:cNvPr>
          <p:cNvSpPr>
            <a:spLocks noChangeAspect="1"/>
          </p:cNvSpPr>
          <p:nvPr/>
        </p:nvSpPr>
        <p:spPr>
          <a:xfrm rot="7597853">
            <a:off x="3878333" y="607411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2" name="Ovál 14561">
            <a:extLst>
              <a:ext uri="{FF2B5EF4-FFF2-40B4-BE49-F238E27FC236}">
                <a16:creationId xmlns:a16="http://schemas.microsoft.com/office/drawing/2014/main" id="{8EE4E899-0735-6CBE-E78F-51DD5AA87D9E}"/>
              </a:ext>
            </a:extLst>
          </p:cNvPr>
          <p:cNvSpPr>
            <a:spLocks noChangeAspect="1"/>
          </p:cNvSpPr>
          <p:nvPr/>
        </p:nvSpPr>
        <p:spPr>
          <a:xfrm rot="7597853">
            <a:off x="4328529" y="64294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3" name="Ovál 14562">
            <a:extLst>
              <a:ext uri="{FF2B5EF4-FFF2-40B4-BE49-F238E27FC236}">
                <a16:creationId xmlns:a16="http://schemas.microsoft.com/office/drawing/2014/main" id="{A250C1FB-7D90-B213-E362-8A7DC0A48A25}"/>
              </a:ext>
            </a:extLst>
          </p:cNvPr>
          <p:cNvSpPr>
            <a:spLocks noChangeAspect="1"/>
          </p:cNvSpPr>
          <p:nvPr/>
        </p:nvSpPr>
        <p:spPr>
          <a:xfrm rot="7597853">
            <a:off x="4069759" y="663096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4" name="Ovál 14563">
            <a:extLst>
              <a:ext uri="{FF2B5EF4-FFF2-40B4-BE49-F238E27FC236}">
                <a16:creationId xmlns:a16="http://schemas.microsoft.com/office/drawing/2014/main" id="{870886A0-8011-CAC8-4AAA-C0B2AFA8AAC9}"/>
              </a:ext>
            </a:extLst>
          </p:cNvPr>
          <p:cNvSpPr>
            <a:spLocks noChangeAspect="1"/>
          </p:cNvSpPr>
          <p:nvPr/>
        </p:nvSpPr>
        <p:spPr>
          <a:xfrm rot="7597853">
            <a:off x="3959250" y="64958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5" name="Ovál 14564">
            <a:extLst>
              <a:ext uri="{FF2B5EF4-FFF2-40B4-BE49-F238E27FC236}">
                <a16:creationId xmlns:a16="http://schemas.microsoft.com/office/drawing/2014/main" id="{F7795D49-024C-0327-2AA4-B572F19569DD}"/>
              </a:ext>
            </a:extLst>
          </p:cNvPr>
          <p:cNvSpPr>
            <a:spLocks noChangeAspect="1"/>
          </p:cNvSpPr>
          <p:nvPr/>
        </p:nvSpPr>
        <p:spPr>
          <a:xfrm rot="7597853">
            <a:off x="3818631" y="629459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6" name="Ovál 14565">
            <a:extLst>
              <a:ext uri="{FF2B5EF4-FFF2-40B4-BE49-F238E27FC236}">
                <a16:creationId xmlns:a16="http://schemas.microsoft.com/office/drawing/2014/main" id="{ADC61A6D-8769-0BA0-ED88-1AFB8C623600}"/>
              </a:ext>
            </a:extLst>
          </p:cNvPr>
          <p:cNvSpPr>
            <a:spLocks noChangeAspect="1"/>
          </p:cNvSpPr>
          <p:nvPr/>
        </p:nvSpPr>
        <p:spPr>
          <a:xfrm rot="7597853">
            <a:off x="3815224" y="648201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7" name="Ovál 14566">
            <a:extLst>
              <a:ext uri="{FF2B5EF4-FFF2-40B4-BE49-F238E27FC236}">
                <a16:creationId xmlns:a16="http://schemas.microsoft.com/office/drawing/2014/main" id="{DF753756-7FAD-A472-29B1-1FDED2BAAFA6}"/>
              </a:ext>
            </a:extLst>
          </p:cNvPr>
          <p:cNvSpPr>
            <a:spLocks noChangeAspect="1"/>
          </p:cNvSpPr>
          <p:nvPr/>
        </p:nvSpPr>
        <p:spPr>
          <a:xfrm rot="7597853">
            <a:off x="3704715" y="634686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8" name="Ovál 14567">
            <a:extLst>
              <a:ext uri="{FF2B5EF4-FFF2-40B4-BE49-F238E27FC236}">
                <a16:creationId xmlns:a16="http://schemas.microsoft.com/office/drawing/2014/main" id="{84A0F8D8-E803-3651-B7CE-BC7984F2688B}"/>
              </a:ext>
            </a:extLst>
          </p:cNvPr>
          <p:cNvSpPr>
            <a:spLocks noChangeAspect="1"/>
          </p:cNvSpPr>
          <p:nvPr/>
        </p:nvSpPr>
        <p:spPr>
          <a:xfrm rot="7597853">
            <a:off x="3630614" y="626398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69" name="Ovál 14568">
            <a:extLst>
              <a:ext uri="{FF2B5EF4-FFF2-40B4-BE49-F238E27FC236}">
                <a16:creationId xmlns:a16="http://schemas.microsoft.com/office/drawing/2014/main" id="{3AFD38FD-3554-48F6-979B-83BEC2ED2391}"/>
              </a:ext>
            </a:extLst>
          </p:cNvPr>
          <p:cNvSpPr>
            <a:spLocks noChangeAspect="1"/>
          </p:cNvSpPr>
          <p:nvPr/>
        </p:nvSpPr>
        <p:spPr>
          <a:xfrm rot="7597853">
            <a:off x="3627207" y="64514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0" name="Ovál 14569">
            <a:extLst>
              <a:ext uri="{FF2B5EF4-FFF2-40B4-BE49-F238E27FC236}">
                <a16:creationId xmlns:a16="http://schemas.microsoft.com/office/drawing/2014/main" id="{CED0C91B-65D4-E555-3420-6F47390A8762}"/>
              </a:ext>
            </a:extLst>
          </p:cNvPr>
          <p:cNvSpPr>
            <a:spLocks noChangeAspect="1"/>
          </p:cNvSpPr>
          <p:nvPr/>
        </p:nvSpPr>
        <p:spPr>
          <a:xfrm rot="7597853">
            <a:off x="3516698" y="631625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1" name="Ovál 14570">
            <a:extLst>
              <a:ext uri="{FF2B5EF4-FFF2-40B4-BE49-F238E27FC236}">
                <a16:creationId xmlns:a16="http://schemas.microsoft.com/office/drawing/2014/main" id="{08190655-548A-3394-B8B4-D635DCEA619A}"/>
              </a:ext>
            </a:extLst>
          </p:cNvPr>
          <p:cNvSpPr>
            <a:spLocks noChangeAspect="1"/>
          </p:cNvSpPr>
          <p:nvPr/>
        </p:nvSpPr>
        <p:spPr>
          <a:xfrm rot="7597853">
            <a:off x="3929098" y="58943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2" name="Ovál 14571">
            <a:extLst>
              <a:ext uri="{FF2B5EF4-FFF2-40B4-BE49-F238E27FC236}">
                <a16:creationId xmlns:a16="http://schemas.microsoft.com/office/drawing/2014/main" id="{C06A8DD9-CD61-7879-F5C2-994682A5D91E}"/>
              </a:ext>
            </a:extLst>
          </p:cNvPr>
          <p:cNvSpPr>
            <a:spLocks noChangeAspect="1"/>
          </p:cNvSpPr>
          <p:nvPr/>
        </p:nvSpPr>
        <p:spPr>
          <a:xfrm rot="7597853">
            <a:off x="3925691" y="608181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3" name="Ovál 14572">
            <a:extLst>
              <a:ext uri="{FF2B5EF4-FFF2-40B4-BE49-F238E27FC236}">
                <a16:creationId xmlns:a16="http://schemas.microsoft.com/office/drawing/2014/main" id="{B817098F-D059-BB62-69DD-59C50B54DF0E}"/>
              </a:ext>
            </a:extLst>
          </p:cNvPr>
          <p:cNvSpPr>
            <a:spLocks noChangeAspect="1"/>
          </p:cNvSpPr>
          <p:nvPr/>
        </p:nvSpPr>
        <p:spPr>
          <a:xfrm rot="7597853">
            <a:off x="3815182" y="59466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4" name="Ovál 14573">
            <a:extLst>
              <a:ext uri="{FF2B5EF4-FFF2-40B4-BE49-F238E27FC236}">
                <a16:creationId xmlns:a16="http://schemas.microsoft.com/office/drawing/2014/main" id="{E48B9BEA-1ED8-C5F5-193C-A91305274C10}"/>
              </a:ext>
            </a:extLst>
          </p:cNvPr>
          <p:cNvSpPr>
            <a:spLocks noChangeAspect="1"/>
          </p:cNvSpPr>
          <p:nvPr/>
        </p:nvSpPr>
        <p:spPr>
          <a:xfrm rot="7597853">
            <a:off x="3741081" y="586378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5" name="Ovál 14574">
            <a:extLst>
              <a:ext uri="{FF2B5EF4-FFF2-40B4-BE49-F238E27FC236}">
                <a16:creationId xmlns:a16="http://schemas.microsoft.com/office/drawing/2014/main" id="{83E84422-3F37-7F74-57A7-39615A198F4D}"/>
              </a:ext>
            </a:extLst>
          </p:cNvPr>
          <p:cNvSpPr>
            <a:spLocks noChangeAspect="1"/>
          </p:cNvSpPr>
          <p:nvPr/>
        </p:nvSpPr>
        <p:spPr>
          <a:xfrm rot="7597853">
            <a:off x="3737674" y="60512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6" name="Ovál 14575">
            <a:extLst>
              <a:ext uri="{FF2B5EF4-FFF2-40B4-BE49-F238E27FC236}">
                <a16:creationId xmlns:a16="http://schemas.microsoft.com/office/drawing/2014/main" id="{CF20FB19-0A04-1B56-4E7F-C61D93F88362}"/>
              </a:ext>
            </a:extLst>
          </p:cNvPr>
          <p:cNvSpPr>
            <a:spLocks noChangeAspect="1"/>
          </p:cNvSpPr>
          <p:nvPr/>
        </p:nvSpPr>
        <p:spPr>
          <a:xfrm rot="7597853">
            <a:off x="3627165" y="59160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7" name="Ovál 14576">
            <a:extLst>
              <a:ext uri="{FF2B5EF4-FFF2-40B4-BE49-F238E27FC236}">
                <a16:creationId xmlns:a16="http://schemas.microsoft.com/office/drawing/2014/main" id="{C6DC80FC-4501-C4C0-833D-7115E56D36D0}"/>
              </a:ext>
            </a:extLst>
          </p:cNvPr>
          <p:cNvSpPr>
            <a:spLocks noChangeAspect="1"/>
          </p:cNvSpPr>
          <p:nvPr/>
        </p:nvSpPr>
        <p:spPr>
          <a:xfrm rot="7597853">
            <a:off x="3483140" y="590225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8" name="Ovál 14577">
            <a:extLst>
              <a:ext uri="{FF2B5EF4-FFF2-40B4-BE49-F238E27FC236}">
                <a16:creationId xmlns:a16="http://schemas.microsoft.com/office/drawing/2014/main" id="{883A9741-D7A3-9B12-B714-54286EC19F65}"/>
              </a:ext>
            </a:extLst>
          </p:cNvPr>
          <p:cNvSpPr>
            <a:spLocks noChangeAspect="1"/>
          </p:cNvSpPr>
          <p:nvPr/>
        </p:nvSpPr>
        <p:spPr>
          <a:xfrm rot="7597853">
            <a:off x="3295123" y="587164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79" name="Ovál 14578">
            <a:extLst>
              <a:ext uri="{FF2B5EF4-FFF2-40B4-BE49-F238E27FC236}">
                <a16:creationId xmlns:a16="http://schemas.microsoft.com/office/drawing/2014/main" id="{FD829E48-3C40-6CB4-C010-2419A3E17A62}"/>
              </a:ext>
            </a:extLst>
          </p:cNvPr>
          <p:cNvSpPr>
            <a:spLocks noChangeAspect="1"/>
          </p:cNvSpPr>
          <p:nvPr/>
        </p:nvSpPr>
        <p:spPr>
          <a:xfrm rot="7597853">
            <a:off x="4111461" y="633511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0" name="Ovál 14579">
            <a:extLst>
              <a:ext uri="{FF2B5EF4-FFF2-40B4-BE49-F238E27FC236}">
                <a16:creationId xmlns:a16="http://schemas.microsoft.com/office/drawing/2014/main" id="{72387386-AF2A-3948-EE0D-0BE75883E7C7}"/>
              </a:ext>
            </a:extLst>
          </p:cNvPr>
          <p:cNvSpPr>
            <a:spLocks noChangeAspect="1"/>
          </p:cNvSpPr>
          <p:nvPr/>
        </p:nvSpPr>
        <p:spPr>
          <a:xfrm rot="7597853">
            <a:off x="3997545" y="63873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1" name="Ovál 14580">
            <a:extLst>
              <a:ext uri="{FF2B5EF4-FFF2-40B4-BE49-F238E27FC236}">
                <a16:creationId xmlns:a16="http://schemas.microsoft.com/office/drawing/2014/main" id="{1C1D75A4-827F-26DD-E125-9218A5059331}"/>
              </a:ext>
            </a:extLst>
          </p:cNvPr>
          <p:cNvSpPr>
            <a:spLocks noChangeAspect="1"/>
          </p:cNvSpPr>
          <p:nvPr/>
        </p:nvSpPr>
        <p:spPr>
          <a:xfrm rot="7597853">
            <a:off x="3923444" y="63045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2" name="Ovál 14581">
            <a:extLst>
              <a:ext uri="{FF2B5EF4-FFF2-40B4-BE49-F238E27FC236}">
                <a16:creationId xmlns:a16="http://schemas.microsoft.com/office/drawing/2014/main" id="{1DF130FF-840E-7D2C-D35A-426F37712794}"/>
              </a:ext>
            </a:extLst>
          </p:cNvPr>
          <p:cNvSpPr>
            <a:spLocks noChangeAspect="1"/>
          </p:cNvSpPr>
          <p:nvPr/>
        </p:nvSpPr>
        <p:spPr>
          <a:xfrm rot="7597853">
            <a:off x="3920038" y="649192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3" name="Ovál 14582">
            <a:extLst>
              <a:ext uri="{FF2B5EF4-FFF2-40B4-BE49-F238E27FC236}">
                <a16:creationId xmlns:a16="http://schemas.microsoft.com/office/drawing/2014/main" id="{0F2D647D-1E86-BCA2-1F54-5C1C2247C8E9}"/>
              </a:ext>
            </a:extLst>
          </p:cNvPr>
          <p:cNvSpPr>
            <a:spLocks noChangeAspect="1"/>
          </p:cNvSpPr>
          <p:nvPr/>
        </p:nvSpPr>
        <p:spPr>
          <a:xfrm rot="7597853">
            <a:off x="3809528" y="63567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4" name="Ovál 14583">
            <a:extLst>
              <a:ext uri="{FF2B5EF4-FFF2-40B4-BE49-F238E27FC236}">
                <a16:creationId xmlns:a16="http://schemas.microsoft.com/office/drawing/2014/main" id="{CEAA1615-0578-224F-8548-2109FDDE32C7}"/>
              </a:ext>
            </a:extLst>
          </p:cNvPr>
          <p:cNvSpPr>
            <a:spLocks noChangeAspect="1"/>
          </p:cNvSpPr>
          <p:nvPr/>
        </p:nvSpPr>
        <p:spPr>
          <a:xfrm rot="7597853">
            <a:off x="3668909" y="615555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5" name="Ovál 14584">
            <a:extLst>
              <a:ext uri="{FF2B5EF4-FFF2-40B4-BE49-F238E27FC236}">
                <a16:creationId xmlns:a16="http://schemas.microsoft.com/office/drawing/2014/main" id="{20DF28EE-EA3F-429B-811F-B7126A39C1B2}"/>
              </a:ext>
            </a:extLst>
          </p:cNvPr>
          <p:cNvSpPr>
            <a:spLocks noChangeAspect="1"/>
          </p:cNvSpPr>
          <p:nvPr/>
        </p:nvSpPr>
        <p:spPr>
          <a:xfrm rot="7597853">
            <a:off x="3665503" y="634296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6" name="Ovál 14585">
            <a:extLst>
              <a:ext uri="{FF2B5EF4-FFF2-40B4-BE49-F238E27FC236}">
                <a16:creationId xmlns:a16="http://schemas.microsoft.com/office/drawing/2014/main" id="{5A9F9705-52F2-B1A9-1037-53D1971FD621}"/>
              </a:ext>
            </a:extLst>
          </p:cNvPr>
          <p:cNvSpPr>
            <a:spLocks noChangeAspect="1"/>
          </p:cNvSpPr>
          <p:nvPr/>
        </p:nvSpPr>
        <p:spPr>
          <a:xfrm rot="7597853">
            <a:off x="3554994" y="62078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7" name="Ovál 14586">
            <a:extLst>
              <a:ext uri="{FF2B5EF4-FFF2-40B4-BE49-F238E27FC236}">
                <a16:creationId xmlns:a16="http://schemas.microsoft.com/office/drawing/2014/main" id="{C899B7F0-AB08-9EEA-C5A5-F3E906F77893}"/>
              </a:ext>
            </a:extLst>
          </p:cNvPr>
          <p:cNvSpPr>
            <a:spLocks noChangeAspect="1"/>
          </p:cNvSpPr>
          <p:nvPr/>
        </p:nvSpPr>
        <p:spPr>
          <a:xfrm rot="7597853">
            <a:off x="3480892" y="612494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8" name="Ovál 14587">
            <a:extLst>
              <a:ext uri="{FF2B5EF4-FFF2-40B4-BE49-F238E27FC236}">
                <a16:creationId xmlns:a16="http://schemas.microsoft.com/office/drawing/2014/main" id="{57F90C6F-BD73-62BC-F56E-337002BB3502}"/>
              </a:ext>
            </a:extLst>
          </p:cNvPr>
          <p:cNvSpPr>
            <a:spLocks noChangeAspect="1"/>
          </p:cNvSpPr>
          <p:nvPr/>
        </p:nvSpPr>
        <p:spPr>
          <a:xfrm rot="7597853">
            <a:off x="3477486" y="63123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89" name="Ovál 14588">
            <a:extLst>
              <a:ext uri="{FF2B5EF4-FFF2-40B4-BE49-F238E27FC236}">
                <a16:creationId xmlns:a16="http://schemas.microsoft.com/office/drawing/2014/main" id="{B4EFA34E-67E8-0086-59C0-CAF8306436B0}"/>
              </a:ext>
            </a:extLst>
          </p:cNvPr>
          <p:cNvSpPr>
            <a:spLocks noChangeAspect="1"/>
          </p:cNvSpPr>
          <p:nvPr/>
        </p:nvSpPr>
        <p:spPr>
          <a:xfrm rot="7597853">
            <a:off x="3366977" y="617721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0" name="Ovál 14589">
            <a:extLst>
              <a:ext uri="{FF2B5EF4-FFF2-40B4-BE49-F238E27FC236}">
                <a16:creationId xmlns:a16="http://schemas.microsoft.com/office/drawing/2014/main" id="{0424A077-6EAF-8A9C-333F-E186CDCC7A74}"/>
              </a:ext>
            </a:extLst>
          </p:cNvPr>
          <p:cNvSpPr>
            <a:spLocks noChangeAspect="1"/>
          </p:cNvSpPr>
          <p:nvPr/>
        </p:nvSpPr>
        <p:spPr>
          <a:xfrm rot="7597853">
            <a:off x="3657932" y="58158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2" name="Ovál 14591">
            <a:extLst>
              <a:ext uri="{FF2B5EF4-FFF2-40B4-BE49-F238E27FC236}">
                <a16:creationId xmlns:a16="http://schemas.microsoft.com/office/drawing/2014/main" id="{186B2E75-3A08-8723-B790-EBB849AC8BA9}"/>
              </a:ext>
            </a:extLst>
          </p:cNvPr>
          <p:cNvSpPr>
            <a:spLocks noChangeAspect="1"/>
          </p:cNvSpPr>
          <p:nvPr/>
        </p:nvSpPr>
        <p:spPr>
          <a:xfrm rot="7597853">
            <a:off x="3958429" y="629481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3" name="Ovál 14592">
            <a:extLst>
              <a:ext uri="{FF2B5EF4-FFF2-40B4-BE49-F238E27FC236}">
                <a16:creationId xmlns:a16="http://schemas.microsoft.com/office/drawing/2014/main" id="{D6A27CDF-A06C-9F6F-EA5B-61DC5D704BD5}"/>
              </a:ext>
            </a:extLst>
          </p:cNvPr>
          <p:cNvSpPr>
            <a:spLocks noChangeAspect="1"/>
          </p:cNvSpPr>
          <p:nvPr/>
        </p:nvSpPr>
        <p:spPr>
          <a:xfrm rot="7597853">
            <a:off x="3955022" y="648223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4" name="Ovál 14593">
            <a:extLst>
              <a:ext uri="{FF2B5EF4-FFF2-40B4-BE49-F238E27FC236}">
                <a16:creationId xmlns:a16="http://schemas.microsoft.com/office/drawing/2014/main" id="{7E798ECD-2415-32FC-C0A3-E797D340B441}"/>
              </a:ext>
            </a:extLst>
          </p:cNvPr>
          <p:cNvSpPr>
            <a:spLocks noChangeAspect="1"/>
          </p:cNvSpPr>
          <p:nvPr/>
        </p:nvSpPr>
        <p:spPr>
          <a:xfrm rot="7597853">
            <a:off x="3844513" y="634707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5" name="Ovál 14594">
            <a:extLst>
              <a:ext uri="{FF2B5EF4-FFF2-40B4-BE49-F238E27FC236}">
                <a16:creationId xmlns:a16="http://schemas.microsoft.com/office/drawing/2014/main" id="{9A37B950-CD47-A5DC-8A1D-56BD4A92D4A5}"/>
              </a:ext>
            </a:extLst>
          </p:cNvPr>
          <p:cNvSpPr>
            <a:spLocks noChangeAspect="1"/>
          </p:cNvSpPr>
          <p:nvPr/>
        </p:nvSpPr>
        <p:spPr>
          <a:xfrm rot="7597853">
            <a:off x="3770412" y="62642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6" name="Ovál 14595">
            <a:extLst>
              <a:ext uri="{FF2B5EF4-FFF2-40B4-BE49-F238E27FC236}">
                <a16:creationId xmlns:a16="http://schemas.microsoft.com/office/drawing/2014/main" id="{73300F68-4C77-8694-0B5B-C6FCF7D3B6F4}"/>
              </a:ext>
            </a:extLst>
          </p:cNvPr>
          <p:cNvSpPr>
            <a:spLocks noChangeAspect="1"/>
          </p:cNvSpPr>
          <p:nvPr/>
        </p:nvSpPr>
        <p:spPr>
          <a:xfrm rot="7597853">
            <a:off x="3767005" y="645162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7" name="Ovál 14596">
            <a:extLst>
              <a:ext uri="{FF2B5EF4-FFF2-40B4-BE49-F238E27FC236}">
                <a16:creationId xmlns:a16="http://schemas.microsoft.com/office/drawing/2014/main" id="{2F6F30F7-0137-2164-9D26-8DC21F055BC6}"/>
              </a:ext>
            </a:extLst>
          </p:cNvPr>
          <p:cNvSpPr>
            <a:spLocks noChangeAspect="1"/>
          </p:cNvSpPr>
          <p:nvPr/>
        </p:nvSpPr>
        <p:spPr>
          <a:xfrm rot="7597853">
            <a:off x="3401132" y="633059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8" name="Ovál 14597">
            <a:extLst>
              <a:ext uri="{FF2B5EF4-FFF2-40B4-BE49-F238E27FC236}">
                <a16:creationId xmlns:a16="http://schemas.microsoft.com/office/drawing/2014/main" id="{9CC75049-B841-038D-F4EC-E7BB086E6497}"/>
              </a:ext>
            </a:extLst>
          </p:cNvPr>
          <p:cNvSpPr>
            <a:spLocks noChangeAspect="1"/>
          </p:cNvSpPr>
          <p:nvPr/>
        </p:nvSpPr>
        <p:spPr>
          <a:xfrm rot="7597853">
            <a:off x="3260513" y="61293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99" name="Ovál 14598">
            <a:extLst>
              <a:ext uri="{FF2B5EF4-FFF2-40B4-BE49-F238E27FC236}">
                <a16:creationId xmlns:a16="http://schemas.microsoft.com/office/drawing/2014/main" id="{AA824DCF-9C07-0F39-294E-33F2795A1809}"/>
              </a:ext>
            </a:extLst>
          </p:cNvPr>
          <p:cNvSpPr>
            <a:spLocks noChangeAspect="1"/>
          </p:cNvSpPr>
          <p:nvPr/>
        </p:nvSpPr>
        <p:spPr>
          <a:xfrm rot="7597853">
            <a:off x="3257107" y="631678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0" name="Ovál 14599">
            <a:extLst>
              <a:ext uri="{FF2B5EF4-FFF2-40B4-BE49-F238E27FC236}">
                <a16:creationId xmlns:a16="http://schemas.microsoft.com/office/drawing/2014/main" id="{9C8A6C0F-B513-49B2-E1DD-2BB11CE06D54}"/>
              </a:ext>
            </a:extLst>
          </p:cNvPr>
          <p:cNvSpPr>
            <a:spLocks noChangeAspect="1"/>
          </p:cNvSpPr>
          <p:nvPr/>
        </p:nvSpPr>
        <p:spPr>
          <a:xfrm rot="7597853">
            <a:off x="3146598" y="618163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1" name="Ovál 14600">
            <a:extLst>
              <a:ext uri="{FF2B5EF4-FFF2-40B4-BE49-F238E27FC236}">
                <a16:creationId xmlns:a16="http://schemas.microsoft.com/office/drawing/2014/main" id="{35158C55-59E6-D982-7826-93A26BF1EFCF}"/>
              </a:ext>
            </a:extLst>
          </p:cNvPr>
          <p:cNvSpPr>
            <a:spLocks noChangeAspect="1"/>
          </p:cNvSpPr>
          <p:nvPr/>
        </p:nvSpPr>
        <p:spPr>
          <a:xfrm rot="7597853">
            <a:off x="3072496" y="609876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2" name="Ovál 14601">
            <a:extLst>
              <a:ext uri="{FF2B5EF4-FFF2-40B4-BE49-F238E27FC236}">
                <a16:creationId xmlns:a16="http://schemas.microsoft.com/office/drawing/2014/main" id="{92BA010A-4487-6EDD-3514-7879438A4107}"/>
              </a:ext>
            </a:extLst>
          </p:cNvPr>
          <p:cNvSpPr>
            <a:spLocks noChangeAspect="1"/>
          </p:cNvSpPr>
          <p:nvPr/>
        </p:nvSpPr>
        <p:spPr>
          <a:xfrm rot="7597853">
            <a:off x="3069090" y="628618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3" name="Ovál 14602">
            <a:extLst>
              <a:ext uri="{FF2B5EF4-FFF2-40B4-BE49-F238E27FC236}">
                <a16:creationId xmlns:a16="http://schemas.microsoft.com/office/drawing/2014/main" id="{CCB318D7-92BF-D1F8-89CB-F2E739374D57}"/>
              </a:ext>
            </a:extLst>
          </p:cNvPr>
          <p:cNvSpPr>
            <a:spLocks noChangeAspect="1"/>
          </p:cNvSpPr>
          <p:nvPr/>
        </p:nvSpPr>
        <p:spPr>
          <a:xfrm rot="7597853">
            <a:off x="3555067" y="585648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4" name="Ovál 14603">
            <a:extLst>
              <a:ext uri="{FF2B5EF4-FFF2-40B4-BE49-F238E27FC236}">
                <a16:creationId xmlns:a16="http://schemas.microsoft.com/office/drawing/2014/main" id="{02C6541F-370B-6A28-8E6A-AAAFE9AEC990}"/>
              </a:ext>
            </a:extLst>
          </p:cNvPr>
          <p:cNvSpPr>
            <a:spLocks noChangeAspect="1"/>
          </p:cNvSpPr>
          <p:nvPr/>
        </p:nvSpPr>
        <p:spPr>
          <a:xfrm rot="7597853">
            <a:off x="3296297" y="60580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5" name="Ovál 14604">
            <a:extLst>
              <a:ext uri="{FF2B5EF4-FFF2-40B4-BE49-F238E27FC236}">
                <a16:creationId xmlns:a16="http://schemas.microsoft.com/office/drawing/2014/main" id="{95203649-2BD2-BE5E-35D9-E2D3BD271D5F}"/>
              </a:ext>
            </a:extLst>
          </p:cNvPr>
          <p:cNvSpPr>
            <a:spLocks noChangeAspect="1"/>
          </p:cNvSpPr>
          <p:nvPr/>
        </p:nvSpPr>
        <p:spPr>
          <a:xfrm rot="7597853">
            <a:off x="3441151" y="590875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6" name="Ovál 14605">
            <a:extLst>
              <a:ext uri="{FF2B5EF4-FFF2-40B4-BE49-F238E27FC236}">
                <a16:creationId xmlns:a16="http://schemas.microsoft.com/office/drawing/2014/main" id="{164D9CF9-64C0-D19C-F909-540626B09811}"/>
              </a:ext>
            </a:extLst>
          </p:cNvPr>
          <p:cNvSpPr>
            <a:spLocks noChangeAspect="1"/>
          </p:cNvSpPr>
          <p:nvPr/>
        </p:nvSpPr>
        <p:spPr>
          <a:xfrm rot="7597853">
            <a:off x="3367050" y="582588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7" name="Ovál 14606">
            <a:extLst>
              <a:ext uri="{FF2B5EF4-FFF2-40B4-BE49-F238E27FC236}">
                <a16:creationId xmlns:a16="http://schemas.microsoft.com/office/drawing/2014/main" id="{32FEFD90-76C6-2556-6812-FF83A1FFB462}"/>
              </a:ext>
            </a:extLst>
          </p:cNvPr>
          <p:cNvSpPr>
            <a:spLocks noChangeAspect="1"/>
          </p:cNvSpPr>
          <p:nvPr/>
        </p:nvSpPr>
        <p:spPr>
          <a:xfrm rot="7597853">
            <a:off x="3108280" y="60274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8" name="Ovál 14607">
            <a:extLst>
              <a:ext uri="{FF2B5EF4-FFF2-40B4-BE49-F238E27FC236}">
                <a16:creationId xmlns:a16="http://schemas.microsoft.com/office/drawing/2014/main" id="{DD840D2E-39B7-E74D-BE21-53A927B5C96E}"/>
              </a:ext>
            </a:extLst>
          </p:cNvPr>
          <p:cNvSpPr>
            <a:spLocks noChangeAspect="1"/>
          </p:cNvSpPr>
          <p:nvPr/>
        </p:nvSpPr>
        <p:spPr>
          <a:xfrm rot="7597853">
            <a:off x="4002066" y="59627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09" name="Ovál 14608">
            <a:extLst>
              <a:ext uri="{FF2B5EF4-FFF2-40B4-BE49-F238E27FC236}">
                <a16:creationId xmlns:a16="http://schemas.microsoft.com/office/drawing/2014/main" id="{BC6EAB88-F5E7-6C28-F1AD-EC7DD9295E79}"/>
              </a:ext>
            </a:extLst>
          </p:cNvPr>
          <p:cNvSpPr>
            <a:spLocks noChangeAspect="1"/>
          </p:cNvSpPr>
          <p:nvPr/>
        </p:nvSpPr>
        <p:spPr>
          <a:xfrm rot="7597853">
            <a:off x="4099194" y="62398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0" name="Ovál 14609">
            <a:extLst>
              <a:ext uri="{FF2B5EF4-FFF2-40B4-BE49-F238E27FC236}">
                <a16:creationId xmlns:a16="http://schemas.microsoft.com/office/drawing/2014/main" id="{8D05D783-DB68-B6FB-C5D8-2EE6E943DC0C}"/>
              </a:ext>
            </a:extLst>
          </p:cNvPr>
          <p:cNvSpPr>
            <a:spLocks noChangeAspect="1"/>
          </p:cNvSpPr>
          <p:nvPr/>
        </p:nvSpPr>
        <p:spPr>
          <a:xfrm rot="7597853">
            <a:off x="4025093" y="615693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1" name="Ovál 14610">
            <a:extLst>
              <a:ext uri="{FF2B5EF4-FFF2-40B4-BE49-F238E27FC236}">
                <a16:creationId xmlns:a16="http://schemas.microsoft.com/office/drawing/2014/main" id="{10243CC5-74F2-FAC7-E982-5DDDDFA1CD0D}"/>
              </a:ext>
            </a:extLst>
          </p:cNvPr>
          <p:cNvSpPr>
            <a:spLocks noChangeAspect="1"/>
          </p:cNvSpPr>
          <p:nvPr/>
        </p:nvSpPr>
        <p:spPr>
          <a:xfrm rot="7597853">
            <a:off x="4021687" y="634434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2" name="Ovál 14611">
            <a:extLst>
              <a:ext uri="{FF2B5EF4-FFF2-40B4-BE49-F238E27FC236}">
                <a16:creationId xmlns:a16="http://schemas.microsoft.com/office/drawing/2014/main" id="{AB9601DD-7523-C9B1-686B-14261F7154A5}"/>
              </a:ext>
            </a:extLst>
          </p:cNvPr>
          <p:cNvSpPr>
            <a:spLocks noChangeAspect="1"/>
          </p:cNvSpPr>
          <p:nvPr/>
        </p:nvSpPr>
        <p:spPr>
          <a:xfrm rot="7597853">
            <a:off x="3911177" y="620919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3" name="Ovál 14612">
            <a:extLst>
              <a:ext uri="{FF2B5EF4-FFF2-40B4-BE49-F238E27FC236}">
                <a16:creationId xmlns:a16="http://schemas.microsoft.com/office/drawing/2014/main" id="{51A036C0-C381-C539-D2F5-B33EB07FC536}"/>
              </a:ext>
            </a:extLst>
          </p:cNvPr>
          <p:cNvSpPr>
            <a:spLocks noChangeAspect="1"/>
          </p:cNvSpPr>
          <p:nvPr/>
        </p:nvSpPr>
        <p:spPr>
          <a:xfrm rot="7597853">
            <a:off x="3770558" y="600797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4" name="Ovál 14613">
            <a:extLst>
              <a:ext uri="{FF2B5EF4-FFF2-40B4-BE49-F238E27FC236}">
                <a16:creationId xmlns:a16="http://schemas.microsoft.com/office/drawing/2014/main" id="{4222FE25-1BB8-690E-4001-9991A166E226}"/>
              </a:ext>
            </a:extLst>
          </p:cNvPr>
          <p:cNvSpPr>
            <a:spLocks noChangeAspect="1"/>
          </p:cNvSpPr>
          <p:nvPr/>
        </p:nvSpPr>
        <p:spPr>
          <a:xfrm rot="7597853">
            <a:off x="3767152" y="61953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5" name="Ovál 14614">
            <a:extLst>
              <a:ext uri="{FF2B5EF4-FFF2-40B4-BE49-F238E27FC236}">
                <a16:creationId xmlns:a16="http://schemas.microsoft.com/office/drawing/2014/main" id="{C51C6DE0-6F2D-15C3-CA00-1E986FB66429}"/>
              </a:ext>
            </a:extLst>
          </p:cNvPr>
          <p:cNvSpPr>
            <a:spLocks noChangeAspect="1"/>
          </p:cNvSpPr>
          <p:nvPr/>
        </p:nvSpPr>
        <p:spPr>
          <a:xfrm rot="7597853">
            <a:off x="3656643" y="60602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6" name="Ovál 14615">
            <a:extLst>
              <a:ext uri="{FF2B5EF4-FFF2-40B4-BE49-F238E27FC236}">
                <a16:creationId xmlns:a16="http://schemas.microsoft.com/office/drawing/2014/main" id="{5EA9F7CC-6497-0068-241D-7E4296A414DF}"/>
              </a:ext>
            </a:extLst>
          </p:cNvPr>
          <p:cNvSpPr>
            <a:spLocks noChangeAspect="1"/>
          </p:cNvSpPr>
          <p:nvPr/>
        </p:nvSpPr>
        <p:spPr>
          <a:xfrm rot="7597853">
            <a:off x="3582541" y="597736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7" name="Ovál 14616">
            <a:extLst>
              <a:ext uri="{FF2B5EF4-FFF2-40B4-BE49-F238E27FC236}">
                <a16:creationId xmlns:a16="http://schemas.microsoft.com/office/drawing/2014/main" id="{0A312DA8-58D1-6EDD-1650-043A518C40DC}"/>
              </a:ext>
            </a:extLst>
          </p:cNvPr>
          <p:cNvSpPr>
            <a:spLocks noChangeAspect="1"/>
          </p:cNvSpPr>
          <p:nvPr/>
        </p:nvSpPr>
        <p:spPr>
          <a:xfrm rot="7597853">
            <a:off x="3323771" y="61789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18" name="Ovál 14617">
            <a:extLst>
              <a:ext uri="{FF2B5EF4-FFF2-40B4-BE49-F238E27FC236}">
                <a16:creationId xmlns:a16="http://schemas.microsoft.com/office/drawing/2014/main" id="{CF4A9C90-F732-E99B-1784-274F41ABCE59}"/>
              </a:ext>
            </a:extLst>
          </p:cNvPr>
          <p:cNvSpPr>
            <a:spLocks noChangeAspect="1"/>
          </p:cNvSpPr>
          <p:nvPr/>
        </p:nvSpPr>
        <p:spPr>
          <a:xfrm rot="7597853">
            <a:off x="3468626" y="60296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0" name="Ovál 14619">
            <a:extLst>
              <a:ext uri="{FF2B5EF4-FFF2-40B4-BE49-F238E27FC236}">
                <a16:creationId xmlns:a16="http://schemas.microsoft.com/office/drawing/2014/main" id="{04FB955D-D833-6555-F17E-1F0B6AF85729}"/>
              </a:ext>
            </a:extLst>
          </p:cNvPr>
          <p:cNvSpPr>
            <a:spLocks noChangeAspect="1"/>
          </p:cNvSpPr>
          <p:nvPr/>
        </p:nvSpPr>
        <p:spPr>
          <a:xfrm rot="7597853">
            <a:off x="3848069" y="66170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1" name="Ovál 14620">
            <a:extLst>
              <a:ext uri="{FF2B5EF4-FFF2-40B4-BE49-F238E27FC236}">
                <a16:creationId xmlns:a16="http://schemas.microsoft.com/office/drawing/2014/main" id="{51773440-697D-C059-8410-78F90DB7FECA}"/>
              </a:ext>
            </a:extLst>
          </p:cNvPr>
          <p:cNvSpPr>
            <a:spLocks noChangeAspect="1"/>
          </p:cNvSpPr>
          <p:nvPr/>
        </p:nvSpPr>
        <p:spPr>
          <a:xfrm rot="7597853">
            <a:off x="3918822" y="638495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3" name="Ovál 14622">
            <a:extLst>
              <a:ext uri="{FF2B5EF4-FFF2-40B4-BE49-F238E27FC236}">
                <a16:creationId xmlns:a16="http://schemas.microsoft.com/office/drawing/2014/main" id="{03DA16E7-F5FB-6225-6DFB-4D45F4576289}"/>
              </a:ext>
            </a:extLst>
          </p:cNvPr>
          <p:cNvSpPr>
            <a:spLocks noChangeAspect="1"/>
          </p:cNvSpPr>
          <p:nvPr/>
        </p:nvSpPr>
        <p:spPr>
          <a:xfrm rot="7597853">
            <a:off x="3549543" y="64513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4" name="Ovál 14623">
            <a:extLst>
              <a:ext uri="{FF2B5EF4-FFF2-40B4-BE49-F238E27FC236}">
                <a16:creationId xmlns:a16="http://schemas.microsoft.com/office/drawing/2014/main" id="{6F2B3EC9-DE4F-BCDD-5583-C200A2C0B08C}"/>
              </a:ext>
            </a:extLst>
          </p:cNvPr>
          <p:cNvSpPr>
            <a:spLocks noChangeAspect="1"/>
          </p:cNvSpPr>
          <p:nvPr/>
        </p:nvSpPr>
        <p:spPr>
          <a:xfrm rot="7597853">
            <a:off x="3408923" y="62501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5" name="Ovál 14624">
            <a:extLst>
              <a:ext uri="{FF2B5EF4-FFF2-40B4-BE49-F238E27FC236}">
                <a16:creationId xmlns:a16="http://schemas.microsoft.com/office/drawing/2014/main" id="{1F29B3F5-B204-2015-14E2-65E4B6388E9E}"/>
              </a:ext>
            </a:extLst>
          </p:cNvPr>
          <p:cNvSpPr>
            <a:spLocks noChangeAspect="1"/>
          </p:cNvSpPr>
          <p:nvPr/>
        </p:nvSpPr>
        <p:spPr>
          <a:xfrm rot="7597853">
            <a:off x="3405517" y="643752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6" name="Ovál 14625">
            <a:extLst>
              <a:ext uri="{FF2B5EF4-FFF2-40B4-BE49-F238E27FC236}">
                <a16:creationId xmlns:a16="http://schemas.microsoft.com/office/drawing/2014/main" id="{62A4BDC7-BB3B-0E25-2280-A9A055CD8DF3}"/>
              </a:ext>
            </a:extLst>
          </p:cNvPr>
          <p:cNvSpPr>
            <a:spLocks noChangeAspect="1"/>
          </p:cNvSpPr>
          <p:nvPr/>
        </p:nvSpPr>
        <p:spPr>
          <a:xfrm rot="7597853">
            <a:off x="3295008" y="630237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7" name="Ovál 14626">
            <a:extLst>
              <a:ext uri="{FF2B5EF4-FFF2-40B4-BE49-F238E27FC236}">
                <a16:creationId xmlns:a16="http://schemas.microsoft.com/office/drawing/2014/main" id="{5E10708C-942D-D7F5-4B57-4120BFD7A40F}"/>
              </a:ext>
            </a:extLst>
          </p:cNvPr>
          <p:cNvSpPr>
            <a:spLocks noChangeAspect="1"/>
          </p:cNvSpPr>
          <p:nvPr/>
        </p:nvSpPr>
        <p:spPr>
          <a:xfrm rot="7597853">
            <a:off x="3220906" y="62195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8" name="Ovál 14627">
            <a:extLst>
              <a:ext uri="{FF2B5EF4-FFF2-40B4-BE49-F238E27FC236}">
                <a16:creationId xmlns:a16="http://schemas.microsoft.com/office/drawing/2014/main" id="{54954A22-74AD-1DFE-B694-10F723BBDCC9}"/>
              </a:ext>
            </a:extLst>
          </p:cNvPr>
          <p:cNvSpPr>
            <a:spLocks noChangeAspect="1"/>
          </p:cNvSpPr>
          <p:nvPr/>
        </p:nvSpPr>
        <p:spPr>
          <a:xfrm rot="7597853">
            <a:off x="3217500" y="64069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29" name="Ovál 14628">
            <a:extLst>
              <a:ext uri="{FF2B5EF4-FFF2-40B4-BE49-F238E27FC236}">
                <a16:creationId xmlns:a16="http://schemas.microsoft.com/office/drawing/2014/main" id="{CFF7ED84-4C56-A714-8D3C-350B9DA7A2D2}"/>
              </a:ext>
            </a:extLst>
          </p:cNvPr>
          <p:cNvSpPr>
            <a:spLocks noChangeAspect="1"/>
          </p:cNvSpPr>
          <p:nvPr/>
        </p:nvSpPr>
        <p:spPr>
          <a:xfrm rot="7597853">
            <a:off x="3106991" y="627177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0" name="Ovál 14629">
            <a:extLst>
              <a:ext uri="{FF2B5EF4-FFF2-40B4-BE49-F238E27FC236}">
                <a16:creationId xmlns:a16="http://schemas.microsoft.com/office/drawing/2014/main" id="{37ADE98C-CDF9-B378-5C47-43AE1EE31C49}"/>
              </a:ext>
            </a:extLst>
          </p:cNvPr>
          <p:cNvSpPr>
            <a:spLocks noChangeAspect="1"/>
          </p:cNvSpPr>
          <p:nvPr/>
        </p:nvSpPr>
        <p:spPr>
          <a:xfrm rot="7597853">
            <a:off x="4375765" y="603649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1" name="Ovál 14630">
            <a:extLst>
              <a:ext uri="{FF2B5EF4-FFF2-40B4-BE49-F238E27FC236}">
                <a16:creationId xmlns:a16="http://schemas.microsoft.com/office/drawing/2014/main" id="{FFEAC9BC-B7EC-3831-3EF4-4DF65CBDAC3F}"/>
              </a:ext>
            </a:extLst>
          </p:cNvPr>
          <p:cNvSpPr>
            <a:spLocks noChangeAspect="1"/>
          </p:cNvSpPr>
          <p:nvPr/>
        </p:nvSpPr>
        <p:spPr>
          <a:xfrm rot="7597853">
            <a:off x="4121230" y="58875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2" name="Ovál 14631">
            <a:extLst>
              <a:ext uri="{FF2B5EF4-FFF2-40B4-BE49-F238E27FC236}">
                <a16:creationId xmlns:a16="http://schemas.microsoft.com/office/drawing/2014/main" id="{388FD3DE-E696-14E4-022A-AB253D563C5B}"/>
              </a:ext>
            </a:extLst>
          </p:cNvPr>
          <p:cNvSpPr>
            <a:spLocks noChangeAspect="1"/>
          </p:cNvSpPr>
          <p:nvPr/>
        </p:nvSpPr>
        <p:spPr>
          <a:xfrm rot="7597853">
            <a:off x="3933213" y="58569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3" name="Ovál 14632">
            <a:extLst>
              <a:ext uri="{FF2B5EF4-FFF2-40B4-BE49-F238E27FC236}">
                <a16:creationId xmlns:a16="http://schemas.microsoft.com/office/drawing/2014/main" id="{5EE1682A-BE4E-55ED-423A-815D8D1488E4}"/>
              </a:ext>
            </a:extLst>
          </p:cNvPr>
          <p:cNvSpPr>
            <a:spLocks noChangeAspect="1"/>
          </p:cNvSpPr>
          <p:nvPr/>
        </p:nvSpPr>
        <p:spPr>
          <a:xfrm rot="7597853">
            <a:off x="4234050" y="612713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4" name="Ovál 14633">
            <a:extLst>
              <a:ext uri="{FF2B5EF4-FFF2-40B4-BE49-F238E27FC236}">
                <a16:creationId xmlns:a16="http://schemas.microsoft.com/office/drawing/2014/main" id="{EE1D451F-8620-683D-AFCD-6D7A38F6AF4F}"/>
              </a:ext>
            </a:extLst>
          </p:cNvPr>
          <p:cNvSpPr>
            <a:spLocks noChangeAspect="1"/>
          </p:cNvSpPr>
          <p:nvPr/>
        </p:nvSpPr>
        <p:spPr>
          <a:xfrm rot="7597853">
            <a:off x="4230643" y="631455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5" name="Ovál 14634">
            <a:extLst>
              <a:ext uri="{FF2B5EF4-FFF2-40B4-BE49-F238E27FC236}">
                <a16:creationId xmlns:a16="http://schemas.microsoft.com/office/drawing/2014/main" id="{0ABE8FD9-105C-D845-7AF6-49B99DC08BAC}"/>
              </a:ext>
            </a:extLst>
          </p:cNvPr>
          <p:cNvSpPr>
            <a:spLocks noChangeAspect="1"/>
          </p:cNvSpPr>
          <p:nvPr/>
        </p:nvSpPr>
        <p:spPr>
          <a:xfrm rot="7597853">
            <a:off x="4120134" y="61794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6" name="Ovál 14635">
            <a:extLst>
              <a:ext uri="{FF2B5EF4-FFF2-40B4-BE49-F238E27FC236}">
                <a16:creationId xmlns:a16="http://schemas.microsoft.com/office/drawing/2014/main" id="{36EBFC10-8DA5-EFA1-92AA-AD4965583356}"/>
              </a:ext>
            </a:extLst>
          </p:cNvPr>
          <p:cNvSpPr>
            <a:spLocks noChangeAspect="1"/>
          </p:cNvSpPr>
          <p:nvPr/>
        </p:nvSpPr>
        <p:spPr>
          <a:xfrm rot="7597853">
            <a:off x="4046033" y="609652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7" name="Ovál 14636">
            <a:extLst>
              <a:ext uri="{FF2B5EF4-FFF2-40B4-BE49-F238E27FC236}">
                <a16:creationId xmlns:a16="http://schemas.microsoft.com/office/drawing/2014/main" id="{058CF101-4733-1B17-75CE-D9D52E762593}"/>
              </a:ext>
            </a:extLst>
          </p:cNvPr>
          <p:cNvSpPr>
            <a:spLocks noChangeAspect="1"/>
          </p:cNvSpPr>
          <p:nvPr/>
        </p:nvSpPr>
        <p:spPr>
          <a:xfrm rot="7597853">
            <a:off x="4042627" y="628394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8" name="Ovál 14637">
            <a:extLst>
              <a:ext uri="{FF2B5EF4-FFF2-40B4-BE49-F238E27FC236}">
                <a16:creationId xmlns:a16="http://schemas.microsoft.com/office/drawing/2014/main" id="{B00D4C0E-752C-D10C-24A7-3A2DBAC798F7}"/>
              </a:ext>
            </a:extLst>
          </p:cNvPr>
          <p:cNvSpPr>
            <a:spLocks noChangeAspect="1"/>
          </p:cNvSpPr>
          <p:nvPr/>
        </p:nvSpPr>
        <p:spPr>
          <a:xfrm rot="7597853">
            <a:off x="3932117" y="614879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39" name="Ovál 14638">
            <a:extLst>
              <a:ext uri="{FF2B5EF4-FFF2-40B4-BE49-F238E27FC236}">
                <a16:creationId xmlns:a16="http://schemas.microsoft.com/office/drawing/2014/main" id="{D9205105-E5B5-A9D4-BE8E-8139AF7A3D5F}"/>
              </a:ext>
            </a:extLst>
          </p:cNvPr>
          <p:cNvSpPr>
            <a:spLocks noChangeAspect="1"/>
          </p:cNvSpPr>
          <p:nvPr/>
        </p:nvSpPr>
        <p:spPr>
          <a:xfrm rot="7597853">
            <a:off x="3791498" y="59475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0" name="Ovál 14639">
            <a:extLst>
              <a:ext uri="{FF2B5EF4-FFF2-40B4-BE49-F238E27FC236}">
                <a16:creationId xmlns:a16="http://schemas.microsoft.com/office/drawing/2014/main" id="{901C8A6E-39DA-4A4C-7D05-2A66B2096DCC}"/>
              </a:ext>
            </a:extLst>
          </p:cNvPr>
          <p:cNvSpPr>
            <a:spLocks noChangeAspect="1"/>
          </p:cNvSpPr>
          <p:nvPr/>
        </p:nvSpPr>
        <p:spPr>
          <a:xfrm rot="7597853">
            <a:off x="3788092" y="61349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1" name="Ovál 14640">
            <a:extLst>
              <a:ext uri="{FF2B5EF4-FFF2-40B4-BE49-F238E27FC236}">
                <a16:creationId xmlns:a16="http://schemas.microsoft.com/office/drawing/2014/main" id="{4CA5483B-FE7A-8DE6-7D43-DF26E50C932A}"/>
              </a:ext>
            </a:extLst>
          </p:cNvPr>
          <p:cNvSpPr>
            <a:spLocks noChangeAspect="1"/>
          </p:cNvSpPr>
          <p:nvPr/>
        </p:nvSpPr>
        <p:spPr>
          <a:xfrm rot="7597853">
            <a:off x="3677583" y="59998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2" name="Ovál 14641">
            <a:extLst>
              <a:ext uri="{FF2B5EF4-FFF2-40B4-BE49-F238E27FC236}">
                <a16:creationId xmlns:a16="http://schemas.microsoft.com/office/drawing/2014/main" id="{D2B782BC-53EC-6908-0074-F7666AC6216B}"/>
              </a:ext>
            </a:extLst>
          </p:cNvPr>
          <p:cNvSpPr>
            <a:spLocks noChangeAspect="1"/>
          </p:cNvSpPr>
          <p:nvPr/>
        </p:nvSpPr>
        <p:spPr>
          <a:xfrm rot="7597853">
            <a:off x="3603481" y="59169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3" name="Ovál 14642">
            <a:extLst>
              <a:ext uri="{FF2B5EF4-FFF2-40B4-BE49-F238E27FC236}">
                <a16:creationId xmlns:a16="http://schemas.microsoft.com/office/drawing/2014/main" id="{0345044F-3CFA-48A6-B500-CDED6F4AEF7F}"/>
              </a:ext>
            </a:extLst>
          </p:cNvPr>
          <p:cNvSpPr>
            <a:spLocks noChangeAspect="1"/>
          </p:cNvSpPr>
          <p:nvPr/>
        </p:nvSpPr>
        <p:spPr>
          <a:xfrm rot="7597853">
            <a:off x="3600075" y="61043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4" name="Ovál 14643">
            <a:extLst>
              <a:ext uri="{FF2B5EF4-FFF2-40B4-BE49-F238E27FC236}">
                <a16:creationId xmlns:a16="http://schemas.microsoft.com/office/drawing/2014/main" id="{7F91C016-25A8-3DEC-4373-605ABEFDA98B}"/>
              </a:ext>
            </a:extLst>
          </p:cNvPr>
          <p:cNvSpPr>
            <a:spLocks noChangeAspect="1"/>
          </p:cNvSpPr>
          <p:nvPr/>
        </p:nvSpPr>
        <p:spPr>
          <a:xfrm rot="7597853">
            <a:off x="3489566" y="59692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5" name="Ovál 14644">
            <a:extLst>
              <a:ext uri="{FF2B5EF4-FFF2-40B4-BE49-F238E27FC236}">
                <a16:creationId xmlns:a16="http://schemas.microsoft.com/office/drawing/2014/main" id="{F648A8D9-034D-F06F-E584-229F95C81FAD}"/>
              </a:ext>
            </a:extLst>
          </p:cNvPr>
          <p:cNvSpPr>
            <a:spLocks noChangeAspect="1"/>
          </p:cNvSpPr>
          <p:nvPr/>
        </p:nvSpPr>
        <p:spPr>
          <a:xfrm rot="7597853">
            <a:off x="4416413" y="65678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6" name="Ovál 14645">
            <a:extLst>
              <a:ext uri="{FF2B5EF4-FFF2-40B4-BE49-F238E27FC236}">
                <a16:creationId xmlns:a16="http://schemas.microsoft.com/office/drawing/2014/main" id="{11A1F58D-DCC2-858E-FFAA-9FF3D8E3B427}"/>
              </a:ext>
            </a:extLst>
          </p:cNvPr>
          <p:cNvSpPr>
            <a:spLocks noChangeAspect="1"/>
          </p:cNvSpPr>
          <p:nvPr/>
        </p:nvSpPr>
        <p:spPr>
          <a:xfrm rot="7597853">
            <a:off x="4302497" y="66201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7" name="Ovál 14646">
            <a:extLst>
              <a:ext uri="{FF2B5EF4-FFF2-40B4-BE49-F238E27FC236}">
                <a16:creationId xmlns:a16="http://schemas.microsoft.com/office/drawing/2014/main" id="{C01B8DC4-C69F-94D4-5BAE-6C5E8676EE4F}"/>
              </a:ext>
            </a:extLst>
          </p:cNvPr>
          <p:cNvSpPr>
            <a:spLocks noChangeAspect="1"/>
          </p:cNvSpPr>
          <p:nvPr/>
        </p:nvSpPr>
        <p:spPr>
          <a:xfrm rot="7597853">
            <a:off x="4228396" y="653724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8" name="Ovál 14647">
            <a:extLst>
              <a:ext uri="{FF2B5EF4-FFF2-40B4-BE49-F238E27FC236}">
                <a16:creationId xmlns:a16="http://schemas.microsoft.com/office/drawing/2014/main" id="{9B8DEC06-A8C1-5E12-7C08-574E93731D79}"/>
              </a:ext>
            </a:extLst>
          </p:cNvPr>
          <p:cNvSpPr>
            <a:spLocks noChangeAspect="1"/>
          </p:cNvSpPr>
          <p:nvPr/>
        </p:nvSpPr>
        <p:spPr>
          <a:xfrm rot="7597853">
            <a:off x="4114480" y="658951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49" name="Ovál 14648">
            <a:extLst>
              <a:ext uri="{FF2B5EF4-FFF2-40B4-BE49-F238E27FC236}">
                <a16:creationId xmlns:a16="http://schemas.microsoft.com/office/drawing/2014/main" id="{29A69999-4E0E-B118-3B37-29B235119E99}"/>
              </a:ext>
            </a:extLst>
          </p:cNvPr>
          <p:cNvSpPr>
            <a:spLocks noChangeAspect="1"/>
          </p:cNvSpPr>
          <p:nvPr/>
        </p:nvSpPr>
        <p:spPr>
          <a:xfrm rot="7597853">
            <a:off x="3973861" y="638829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0" name="Ovál 14649">
            <a:extLst>
              <a:ext uri="{FF2B5EF4-FFF2-40B4-BE49-F238E27FC236}">
                <a16:creationId xmlns:a16="http://schemas.microsoft.com/office/drawing/2014/main" id="{CB8F8741-90CA-FFE3-5FF9-94F5428FB1AD}"/>
              </a:ext>
            </a:extLst>
          </p:cNvPr>
          <p:cNvSpPr>
            <a:spLocks noChangeAspect="1"/>
          </p:cNvSpPr>
          <p:nvPr/>
        </p:nvSpPr>
        <p:spPr>
          <a:xfrm rot="7597853">
            <a:off x="3970455" y="657570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1" name="Ovál 14650">
            <a:extLst>
              <a:ext uri="{FF2B5EF4-FFF2-40B4-BE49-F238E27FC236}">
                <a16:creationId xmlns:a16="http://schemas.microsoft.com/office/drawing/2014/main" id="{F4328769-740B-F0DE-A731-6E1A497E56E2}"/>
              </a:ext>
            </a:extLst>
          </p:cNvPr>
          <p:cNvSpPr>
            <a:spLocks noChangeAspect="1"/>
          </p:cNvSpPr>
          <p:nvPr/>
        </p:nvSpPr>
        <p:spPr>
          <a:xfrm rot="7597853">
            <a:off x="3859946" y="644055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2" name="Ovál 14651">
            <a:extLst>
              <a:ext uri="{FF2B5EF4-FFF2-40B4-BE49-F238E27FC236}">
                <a16:creationId xmlns:a16="http://schemas.microsoft.com/office/drawing/2014/main" id="{C4C1E9AF-C096-CDED-DD36-B394655E39CD}"/>
              </a:ext>
            </a:extLst>
          </p:cNvPr>
          <p:cNvSpPr>
            <a:spLocks noChangeAspect="1"/>
          </p:cNvSpPr>
          <p:nvPr/>
        </p:nvSpPr>
        <p:spPr>
          <a:xfrm rot="7597853">
            <a:off x="3785844" y="63576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3" name="Ovál 14652">
            <a:extLst>
              <a:ext uri="{FF2B5EF4-FFF2-40B4-BE49-F238E27FC236}">
                <a16:creationId xmlns:a16="http://schemas.microsoft.com/office/drawing/2014/main" id="{27611D38-1E0D-7904-5D00-64EA386BE627}"/>
              </a:ext>
            </a:extLst>
          </p:cNvPr>
          <p:cNvSpPr>
            <a:spLocks noChangeAspect="1"/>
          </p:cNvSpPr>
          <p:nvPr/>
        </p:nvSpPr>
        <p:spPr>
          <a:xfrm rot="7597853">
            <a:off x="3782438" y="654510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4" name="Ovál 14653">
            <a:extLst>
              <a:ext uri="{FF2B5EF4-FFF2-40B4-BE49-F238E27FC236}">
                <a16:creationId xmlns:a16="http://schemas.microsoft.com/office/drawing/2014/main" id="{66B2EF7C-0576-554B-7F63-9CF9A758E2B3}"/>
              </a:ext>
            </a:extLst>
          </p:cNvPr>
          <p:cNvSpPr>
            <a:spLocks noChangeAspect="1"/>
          </p:cNvSpPr>
          <p:nvPr/>
        </p:nvSpPr>
        <p:spPr>
          <a:xfrm rot="7597853">
            <a:off x="3671929" y="640995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5" name="Ovál 14654">
            <a:extLst>
              <a:ext uri="{FF2B5EF4-FFF2-40B4-BE49-F238E27FC236}">
                <a16:creationId xmlns:a16="http://schemas.microsoft.com/office/drawing/2014/main" id="{B8671BBE-88ED-2AC5-810B-A0A9B0C4E228}"/>
              </a:ext>
            </a:extLst>
          </p:cNvPr>
          <p:cNvSpPr>
            <a:spLocks noChangeAspect="1"/>
          </p:cNvSpPr>
          <p:nvPr/>
        </p:nvSpPr>
        <p:spPr>
          <a:xfrm rot="7597853">
            <a:off x="3824343" y="60826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6" name="Ovál 14655">
            <a:extLst>
              <a:ext uri="{FF2B5EF4-FFF2-40B4-BE49-F238E27FC236}">
                <a16:creationId xmlns:a16="http://schemas.microsoft.com/office/drawing/2014/main" id="{6CB7AB4F-F31A-2AC2-9434-568DAF395125}"/>
              </a:ext>
            </a:extLst>
          </p:cNvPr>
          <p:cNvSpPr>
            <a:spLocks noChangeAspect="1"/>
          </p:cNvSpPr>
          <p:nvPr/>
        </p:nvSpPr>
        <p:spPr>
          <a:xfrm rot="7597853">
            <a:off x="3820936" y="627007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7" name="Ovál 14656">
            <a:extLst>
              <a:ext uri="{FF2B5EF4-FFF2-40B4-BE49-F238E27FC236}">
                <a16:creationId xmlns:a16="http://schemas.microsoft.com/office/drawing/2014/main" id="{18FF1FB7-D595-39D4-CB42-9C28280E6006}"/>
              </a:ext>
            </a:extLst>
          </p:cNvPr>
          <p:cNvSpPr>
            <a:spLocks noChangeAspect="1"/>
          </p:cNvSpPr>
          <p:nvPr/>
        </p:nvSpPr>
        <p:spPr>
          <a:xfrm rot="7597853">
            <a:off x="3710427" y="61349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8" name="Ovál 14657">
            <a:extLst>
              <a:ext uri="{FF2B5EF4-FFF2-40B4-BE49-F238E27FC236}">
                <a16:creationId xmlns:a16="http://schemas.microsoft.com/office/drawing/2014/main" id="{F9CA9330-BBF8-0A44-B207-4DA30703490B}"/>
              </a:ext>
            </a:extLst>
          </p:cNvPr>
          <p:cNvSpPr>
            <a:spLocks noChangeAspect="1"/>
          </p:cNvSpPr>
          <p:nvPr/>
        </p:nvSpPr>
        <p:spPr>
          <a:xfrm rot="7597853">
            <a:off x="3636326" y="605204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59" name="Ovál 14658">
            <a:extLst>
              <a:ext uri="{FF2B5EF4-FFF2-40B4-BE49-F238E27FC236}">
                <a16:creationId xmlns:a16="http://schemas.microsoft.com/office/drawing/2014/main" id="{9802FC3F-2534-04F1-219A-AF7DF86F2027}"/>
              </a:ext>
            </a:extLst>
          </p:cNvPr>
          <p:cNvSpPr>
            <a:spLocks noChangeAspect="1"/>
          </p:cNvSpPr>
          <p:nvPr/>
        </p:nvSpPr>
        <p:spPr>
          <a:xfrm rot="7597853">
            <a:off x="3632919" y="623946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0" name="Ovál 14659">
            <a:extLst>
              <a:ext uri="{FF2B5EF4-FFF2-40B4-BE49-F238E27FC236}">
                <a16:creationId xmlns:a16="http://schemas.microsoft.com/office/drawing/2014/main" id="{58056107-AF0D-4871-6345-4DEE71140442}"/>
              </a:ext>
            </a:extLst>
          </p:cNvPr>
          <p:cNvSpPr>
            <a:spLocks noChangeAspect="1"/>
          </p:cNvSpPr>
          <p:nvPr/>
        </p:nvSpPr>
        <p:spPr>
          <a:xfrm rot="7597853">
            <a:off x="3522410" y="610431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1" name="Ovál 14660">
            <a:extLst>
              <a:ext uri="{FF2B5EF4-FFF2-40B4-BE49-F238E27FC236}">
                <a16:creationId xmlns:a16="http://schemas.microsoft.com/office/drawing/2014/main" id="{0ACEB734-8C54-2AD9-E887-A5CE87957811}"/>
              </a:ext>
            </a:extLst>
          </p:cNvPr>
          <p:cNvSpPr>
            <a:spLocks noChangeAspect="1"/>
          </p:cNvSpPr>
          <p:nvPr/>
        </p:nvSpPr>
        <p:spPr>
          <a:xfrm rot="7597853">
            <a:off x="3381791" y="590308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2" name="Ovál 14661">
            <a:extLst>
              <a:ext uri="{FF2B5EF4-FFF2-40B4-BE49-F238E27FC236}">
                <a16:creationId xmlns:a16="http://schemas.microsoft.com/office/drawing/2014/main" id="{FB1417F5-6A50-9141-0BD6-D06C93C7FFE4}"/>
              </a:ext>
            </a:extLst>
          </p:cNvPr>
          <p:cNvSpPr>
            <a:spLocks noChangeAspect="1"/>
          </p:cNvSpPr>
          <p:nvPr/>
        </p:nvSpPr>
        <p:spPr>
          <a:xfrm rot="7597853">
            <a:off x="3378385" y="60905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3" name="Ovál 14662">
            <a:extLst>
              <a:ext uri="{FF2B5EF4-FFF2-40B4-BE49-F238E27FC236}">
                <a16:creationId xmlns:a16="http://schemas.microsoft.com/office/drawing/2014/main" id="{9268D217-A49E-4757-58DC-B72987A860C9}"/>
              </a:ext>
            </a:extLst>
          </p:cNvPr>
          <p:cNvSpPr>
            <a:spLocks noChangeAspect="1"/>
          </p:cNvSpPr>
          <p:nvPr/>
        </p:nvSpPr>
        <p:spPr>
          <a:xfrm rot="7597853">
            <a:off x="3267875" y="59553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4" name="Ovál 14663">
            <a:extLst>
              <a:ext uri="{FF2B5EF4-FFF2-40B4-BE49-F238E27FC236}">
                <a16:creationId xmlns:a16="http://schemas.microsoft.com/office/drawing/2014/main" id="{C4540C59-9D72-1E45-930A-9B024DED7D99}"/>
              </a:ext>
            </a:extLst>
          </p:cNvPr>
          <p:cNvSpPr>
            <a:spLocks noChangeAspect="1"/>
          </p:cNvSpPr>
          <p:nvPr/>
        </p:nvSpPr>
        <p:spPr>
          <a:xfrm rot="7597853">
            <a:off x="3193774" y="587248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5" name="Ovál 14664">
            <a:extLst>
              <a:ext uri="{FF2B5EF4-FFF2-40B4-BE49-F238E27FC236}">
                <a16:creationId xmlns:a16="http://schemas.microsoft.com/office/drawing/2014/main" id="{72D65401-ABFE-7985-7290-F0A37E743206}"/>
              </a:ext>
            </a:extLst>
          </p:cNvPr>
          <p:cNvSpPr>
            <a:spLocks noChangeAspect="1"/>
          </p:cNvSpPr>
          <p:nvPr/>
        </p:nvSpPr>
        <p:spPr>
          <a:xfrm rot="7597853">
            <a:off x="3190368" y="60599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6" name="Ovál 14665">
            <a:extLst>
              <a:ext uri="{FF2B5EF4-FFF2-40B4-BE49-F238E27FC236}">
                <a16:creationId xmlns:a16="http://schemas.microsoft.com/office/drawing/2014/main" id="{A201581E-3BE8-F917-57AF-01D1A54FB4CF}"/>
              </a:ext>
            </a:extLst>
          </p:cNvPr>
          <p:cNvSpPr>
            <a:spLocks noChangeAspect="1"/>
          </p:cNvSpPr>
          <p:nvPr/>
        </p:nvSpPr>
        <p:spPr>
          <a:xfrm rot="7597853">
            <a:off x="3079859" y="59247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7" name="Ovál 14666">
            <a:extLst>
              <a:ext uri="{FF2B5EF4-FFF2-40B4-BE49-F238E27FC236}">
                <a16:creationId xmlns:a16="http://schemas.microsoft.com/office/drawing/2014/main" id="{32B5C94A-D370-0E5C-69EB-4B03444E0C81}"/>
              </a:ext>
            </a:extLst>
          </p:cNvPr>
          <p:cNvSpPr>
            <a:spLocks noChangeAspect="1"/>
          </p:cNvSpPr>
          <p:nvPr/>
        </p:nvSpPr>
        <p:spPr>
          <a:xfrm rot="7597853">
            <a:off x="4006706" y="652337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8" name="Ovál 14667">
            <a:extLst>
              <a:ext uri="{FF2B5EF4-FFF2-40B4-BE49-F238E27FC236}">
                <a16:creationId xmlns:a16="http://schemas.microsoft.com/office/drawing/2014/main" id="{D8B0D44D-7FC1-50FB-B577-EBEC052261AA}"/>
              </a:ext>
            </a:extLst>
          </p:cNvPr>
          <p:cNvSpPr>
            <a:spLocks noChangeAspect="1"/>
          </p:cNvSpPr>
          <p:nvPr/>
        </p:nvSpPr>
        <p:spPr>
          <a:xfrm rot="7597853">
            <a:off x="3892790" y="65756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69" name="Ovál 14668">
            <a:extLst>
              <a:ext uri="{FF2B5EF4-FFF2-40B4-BE49-F238E27FC236}">
                <a16:creationId xmlns:a16="http://schemas.microsoft.com/office/drawing/2014/main" id="{09EEBA4D-8C1D-2B1E-EBA9-142E3318AD34}"/>
              </a:ext>
            </a:extLst>
          </p:cNvPr>
          <p:cNvSpPr>
            <a:spLocks noChangeAspect="1"/>
          </p:cNvSpPr>
          <p:nvPr/>
        </p:nvSpPr>
        <p:spPr>
          <a:xfrm rot="7597853">
            <a:off x="3818689" y="649276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1" name="Ovál 14670">
            <a:extLst>
              <a:ext uri="{FF2B5EF4-FFF2-40B4-BE49-F238E27FC236}">
                <a16:creationId xmlns:a16="http://schemas.microsoft.com/office/drawing/2014/main" id="{C9D6D2DC-FEFA-09DF-F07F-0D9B304C62F6}"/>
              </a:ext>
            </a:extLst>
          </p:cNvPr>
          <p:cNvSpPr>
            <a:spLocks noChangeAspect="1"/>
          </p:cNvSpPr>
          <p:nvPr/>
        </p:nvSpPr>
        <p:spPr>
          <a:xfrm rot="7597853">
            <a:off x="3704773" y="654503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2" name="Ovál 14671">
            <a:extLst>
              <a:ext uri="{FF2B5EF4-FFF2-40B4-BE49-F238E27FC236}">
                <a16:creationId xmlns:a16="http://schemas.microsoft.com/office/drawing/2014/main" id="{32D45B0E-DC95-1CB9-98F2-4095E9E9733F}"/>
              </a:ext>
            </a:extLst>
          </p:cNvPr>
          <p:cNvSpPr>
            <a:spLocks noChangeAspect="1"/>
          </p:cNvSpPr>
          <p:nvPr/>
        </p:nvSpPr>
        <p:spPr>
          <a:xfrm rot="7597853">
            <a:off x="3564154" y="63438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3" name="Ovál 14672">
            <a:extLst>
              <a:ext uri="{FF2B5EF4-FFF2-40B4-BE49-F238E27FC236}">
                <a16:creationId xmlns:a16="http://schemas.microsoft.com/office/drawing/2014/main" id="{CE84FAC9-6CA4-0F8A-14A3-F93FB8E421F6}"/>
              </a:ext>
            </a:extLst>
          </p:cNvPr>
          <p:cNvSpPr>
            <a:spLocks noChangeAspect="1"/>
          </p:cNvSpPr>
          <p:nvPr/>
        </p:nvSpPr>
        <p:spPr>
          <a:xfrm rot="7597853">
            <a:off x="3560748" y="653122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4" name="Ovál 14673">
            <a:extLst>
              <a:ext uri="{FF2B5EF4-FFF2-40B4-BE49-F238E27FC236}">
                <a16:creationId xmlns:a16="http://schemas.microsoft.com/office/drawing/2014/main" id="{AF72E70B-5080-36BB-63ED-9792D85676A1}"/>
              </a:ext>
            </a:extLst>
          </p:cNvPr>
          <p:cNvSpPr>
            <a:spLocks noChangeAspect="1"/>
          </p:cNvSpPr>
          <p:nvPr/>
        </p:nvSpPr>
        <p:spPr>
          <a:xfrm rot="7597853">
            <a:off x="3450239" y="63960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5" name="Ovál 14674">
            <a:extLst>
              <a:ext uri="{FF2B5EF4-FFF2-40B4-BE49-F238E27FC236}">
                <a16:creationId xmlns:a16="http://schemas.microsoft.com/office/drawing/2014/main" id="{10696CE3-59E5-B3F6-861E-9C374B20B477}"/>
              </a:ext>
            </a:extLst>
          </p:cNvPr>
          <p:cNvSpPr>
            <a:spLocks noChangeAspect="1"/>
          </p:cNvSpPr>
          <p:nvPr/>
        </p:nvSpPr>
        <p:spPr>
          <a:xfrm rot="7597853">
            <a:off x="3376137" y="63132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7" name="Ovál 14676">
            <a:extLst>
              <a:ext uri="{FF2B5EF4-FFF2-40B4-BE49-F238E27FC236}">
                <a16:creationId xmlns:a16="http://schemas.microsoft.com/office/drawing/2014/main" id="{1AF9154F-4137-366A-551F-2AB401D1485B}"/>
              </a:ext>
            </a:extLst>
          </p:cNvPr>
          <p:cNvSpPr>
            <a:spLocks noChangeAspect="1"/>
          </p:cNvSpPr>
          <p:nvPr/>
        </p:nvSpPr>
        <p:spPr>
          <a:xfrm rot="7597853">
            <a:off x="3262222" y="636547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79" name="Ovál 14678">
            <a:extLst>
              <a:ext uri="{FF2B5EF4-FFF2-40B4-BE49-F238E27FC236}">
                <a16:creationId xmlns:a16="http://schemas.microsoft.com/office/drawing/2014/main" id="{18299206-2712-E2F5-1AE1-D0875FD9B62C}"/>
              </a:ext>
            </a:extLst>
          </p:cNvPr>
          <p:cNvSpPr>
            <a:spLocks noChangeAspect="1"/>
          </p:cNvSpPr>
          <p:nvPr/>
        </p:nvSpPr>
        <p:spPr>
          <a:xfrm rot="7597853">
            <a:off x="3258899" y="553562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0" name="Ovál 14679">
            <a:extLst>
              <a:ext uri="{FF2B5EF4-FFF2-40B4-BE49-F238E27FC236}">
                <a16:creationId xmlns:a16="http://schemas.microsoft.com/office/drawing/2014/main" id="{8C4CFF30-3F95-6FEE-F007-EBE4F4DD1F33}"/>
              </a:ext>
            </a:extLst>
          </p:cNvPr>
          <p:cNvSpPr>
            <a:spLocks noChangeAspect="1"/>
          </p:cNvSpPr>
          <p:nvPr/>
        </p:nvSpPr>
        <p:spPr>
          <a:xfrm rot="7597853">
            <a:off x="3184798" y="545275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1" name="Ovál 14680">
            <a:extLst>
              <a:ext uri="{FF2B5EF4-FFF2-40B4-BE49-F238E27FC236}">
                <a16:creationId xmlns:a16="http://schemas.microsoft.com/office/drawing/2014/main" id="{76EDF6C9-3B5E-31F7-6363-AD28264AF697}"/>
              </a:ext>
            </a:extLst>
          </p:cNvPr>
          <p:cNvSpPr>
            <a:spLocks noChangeAspect="1"/>
          </p:cNvSpPr>
          <p:nvPr/>
        </p:nvSpPr>
        <p:spPr>
          <a:xfrm rot="7597853">
            <a:off x="3181392" y="56401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2" name="Ovál 14681">
            <a:extLst>
              <a:ext uri="{FF2B5EF4-FFF2-40B4-BE49-F238E27FC236}">
                <a16:creationId xmlns:a16="http://schemas.microsoft.com/office/drawing/2014/main" id="{F7827290-0990-1DBD-B66B-DD7A0FE69A7A}"/>
              </a:ext>
            </a:extLst>
          </p:cNvPr>
          <p:cNvSpPr>
            <a:spLocks noChangeAspect="1"/>
          </p:cNvSpPr>
          <p:nvPr/>
        </p:nvSpPr>
        <p:spPr>
          <a:xfrm rot="7597853">
            <a:off x="3070882" y="55050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3" name="Ovál 14682">
            <a:extLst>
              <a:ext uri="{FF2B5EF4-FFF2-40B4-BE49-F238E27FC236}">
                <a16:creationId xmlns:a16="http://schemas.microsoft.com/office/drawing/2014/main" id="{341B88E5-B007-1CBB-60AD-2F8DE0BC55B0}"/>
              </a:ext>
            </a:extLst>
          </p:cNvPr>
          <p:cNvSpPr>
            <a:spLocks noChangeAspect="1"/>
          </p:cNvSpPr>
          <p:nvPr/>
        </p:nvSpPr>
        <p:spPr>
          <a:xfrm rot="7597853">
            <a:off x="2930263" y="530379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4" name="Ovál 14683">
            <a:extLst>
              <a:ext uri="{FF2B5EF4-FFF2-40B4-BE49-F238E27FC236}">
                <a16:creationId xmlns:a16="http://schemas.microsoft.com/office/drawing/2014/main" id="{674D47CC-9393-7EB7-CB8F-88D8B76AF067}"/>
              </a:ext>
            </a:extLst>
          </p:cNvPr>
          <p:cNvSpPr>
            <a:spLocks noChangeAspect="1"/>
          </p:cNvSpPr>
          <p:nvPr/>
        </p:nvSpPr>
        <p:spPr>
          <a:xfrm rot="7597853">
            <a:off x="2926857" y="549121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5" name="Ovál 14684">
            <a:extLst>
              <a:ext uri="{FF2B5EF4-FFF2-40B4-BE49-F238E27FC236}">
                <a16:creationId xmlns:a16="http://schemas.microsoft.com/office/drawing/2014/main" id="{4184391A-E205-C5B3-E6E4-FC3954B7F261}"/>
              </a:ext>
            </a:extLst>
          </p:cNvPr>
          <p:cNvSpPr>
            <a:spLocks noChangeAspect="1"/>
          </p:cNvSpPr>
          <p:nvPr/>
        </p:nvSpPr>
        <p:spPr>
          <a:xfrm rot="7597853">
            <a:off x="2816348" y="535606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6" name="Ovál 14685">
            <a:extLst>
              <a:ext uri="{FF2B5EF4-FFF2-40B4-BE49-F238E27FC236}">
                <a16:creationId xmlns:a16="http://schemas.microsoft.com/office/drawing/2014/main" id="{2F91B35B-B55C-0849-E795-BD76AA70ED12}"/>
              </a:ext>
            </a:extLst>
          </p:cNvPr>
          <p:cNvSpPr>
            <a:spLocks noChangeAspect="1"/>
          </p:cNvSpPr>
          <p:nvPr/>
        </p:nvSpPr>
        <p:spPr>
          <a:xfrm rot="7597853">
            <a:off x="2742246" y="527319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7" name="Ovál 14686">
            <a:extLst>
              <a:ext uri="{FF2B5EF4-FFF2-40B4-BE49-F238E27FC236}">
                <a16:creationId xmlns:a16="http://schemas.microsoft.com/office/drawing/2014/main" id="{04B12DFD-2B7F-7BF6-D3DE-143E78F93ACB}"/>
              </a:ext>
            </a:extLst>
          </p:cNvPr>
          <p:cNvSpPr>
            <a:spLocks noChangeAspect="1"/>
          </p:cNvSpPr>
          <p:nvPr/>
        </p:nvSpPr>
        <p:spPr>
          <a:xfrm rot="7597853">
            <a:off x="2738840" y="546061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8" name="Ovál 14687">
            <a:extLst>
              <a:ext uri="{FF2B5EF4-FFF2-40B4-BE49-F238E27FC236}">
                <a16:creationId xmlns:a16="http://schemas.microsoft.com/office/drawing/2014/main" id="{B038BE53-DDF5-2FE5-2249-7DE83BE3C750}"/>
              </a:ext>
            </a:extLst>
          </p:cNvPr>
          <p:cNvSpPr>
            <a:spLocks noChangeAspect="1"/>
          </p:cNvSpPr>
          <p:nvPr/>
        </p:nvSpPr>
        <p:spPr>
          <a:xfrm rot="7597853">
            <a:off x="2628331" y="532546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89" name="Ovál 14688">
            <a:extLst>
              <a:ext uri="{FF2B5EF4-FFF2-40B4-BE49-F238E27FC236}">
                <a16:creationId xmlns:a16="http://schemas.microsoft.com/office/drawing/2014/main" id="{2A3DEC0F-3E9F-3D31-7FEA-E309BBFE7EDB}"/>
              </a:ext>
            </a:extLst>
          </p:cNvPr>
          <p:cNvSpPr>
            <a:spLocks noChangeAspect="1"/>
          </p:cNvSpPr>
          <p:nvPr/>
        </p:nvSpPr>
        <p:spPr>
          <a:xfrm rot="7597853">
            <a:off x="3367161" y="58934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0" name="Ovál 14689">
            <a:extLst>
              <a:ext uri="{FF2B5EF4-FFF2-40B4-BE49-F238E27FC236}">
                <a16:creationId xmlns:a16="http://schemas.microsoft.com/office/drawing/2014/main" id="{08F37B69-DAD7-5AEB-0631-BCAB9F2C3CC2}"/>
              </a:ext>
            </a:extLst>
          </p:cNvPr>
          <p:cNvSpPr>
            <a:spLocks noChangeAspect="1"/>
          </p:cNvSpPr>
          <p:nvPr/>
        </p:nvSpPr>
        <p:spPr>
          <a:xfrm rot="7597853">
            <a:off x="3253245" y="594574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1" name="Ovál 14690">
            <a:extLst>
              <a:ext uri="{FF2B5EF4-FFF2-40B4-BE49-F238E27FC236}">
                <a16:creationId xmlns:a16="http://schemas.microsoft.com/office/drawing/2014/main" id="{2FB21282-CFA7-DE66-9F2D-50F493EF51A8}"/>
              </a:ext>
            </a:extLst>
          </p:cNvPr>
          <p:cNvSpPr>
            <a:spLocks noChangeAspect="1"/>
          </p:cNvSpPr>
          <p:nvPr/>
        </p:nvSpPr>
        <p:spPr>
          <a:xfrm rot="7597853">
            <a:off x="3112626" y="57445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2" name="Ovál 14691">
            <a:extLst>
              <a:ext uri="{FF2B5EF4-FFF2-40B4-BE49-F238E27FC236}">
                <a16:creationId xmlns:a16="http://schemas.microsoft.com/office/drawing/2014/main" id="{71D0BE7E-D96E-5988-DB29-6DB5148C7A40}"/>
              </a:ext>
            </a:extLst>
          </p:cNvPr>
          <p:cNvSpPr>
            <a:spLocks noChangeAspect="1"/>
          </p:cNvSpPr>
          <p:nvPr/>
        </p:nvSpPr>
        <p:spPr>
          <a:xfrm rot="7597853">
            <a:off x="3109220" y="593193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3" name="Ovál 14692">
            <a:extLst>
              <a:ext uri="{FF2B5EF4-FFF2-40B4-BE49-F238E27FC236}">
                <a16:creationId xmlns:a16="http://schemas.microsoft.com/office/drawing/2014/main" id="{204E95D1-2A9F-A7C1-0DB8-17A5DF6E8FEF}"/>
              </a:ext>
            </a:extLst>
          </p:cNvPr>
          <p:cNvSpPr>
            <a:spLocks noChangeAspect="1"/>
          </p:cNvSpPr>
          <p:nvPr/>
        </p:nvSpPr>
        <p:spPr>
          <a:xfrm rot="7597853">
            <a:off x="2998711" y="579678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4" name="Ovál 14693">
            <a:extLst>
              <a:ext uri="{FF2B5EF4-FFF2-40B4-BE49-F238E27FC236}">
                <a16:creationId xmlns:a16="http://schemas.microsoft.com/office/drawing/2014/main" id="{468D0023-D5B6-0B4B-AD79-DBE290BFE281}"/>
              </a:ext>
            </a:extLst>
          </p:cNvPr>
          <p:cNvSpPr>
            <a:spLocks noChangeAspect="1"/>
          </p:cNvSpPr>
          <p:nvPr/>
        </p:nvSpPr>
        <p:spPr>
          <a:xfrm rot="7597853">
            <a:off x="2924609" y="571391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5" name="Ovál 14694">
            <a:extLst>
              <a:ext uri="{FF2B5EF4-FFF2-40B4-BE49-F238E27FC236}">
                <a16:creationId xmlns:a16="http://schemas.microsoft.com/office/drawing/2014/main" id="{278F5122-329C-0AA2-0147-01E5ED0714CA}"/>
              </a:ext>
            </a:extLst>
          </p:cNvPr>
          <p:cNvSpPr>
            <a:spLocks noChangeAspect="1"/>
          </p:cNvSpPr>
          <p:nvPr/>
        </p:nvSpPr>
        <p:spPr>
          <a:xfrm rot="7597853">
            <a:off x="2921203" y="590133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6" name="Ovál 14695">
            <a:extLst>
              <a:ext uri="{FF2B5EF4-FFF2-40B4-BE49-F238E27FC236}">
                <a16:creationId xmlns:a16="http://schemas.microsoft.com/office/drawing/2014/main" id="{C07B7065-A3A9-A347-C09B-F0F8C80E5951}"/>
              </a:ext>
            </a:extLst>
          </p:cNvPr>
          <p:cNvSpPr>
            <a:spLocks noChangeAspect="1"/>
          </p:cNvSpPr>
          <p:nvPr/>
        </p:nvSpPr>
        <p:spPr>
          <a:xfrm rot="7597853">
            <a:off x="2810694" y="576618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7" name="Ovál 14696">
            <a:extLst>
              <a:ext uri="{FF2B5EF4-FFF2-40B4-BE49-F238E27FC236}">
                <a16:creationId xmlns:a16="http://schemas.microsoft.com/office/drawing/2014/main" id="{4E1988FB-95AE-01CE-B746-E7C3D3FAB93E}"/>
              </a:ext>
            </a:extLst>
          </p:cNvPr>
          <p:cNvSpPr>
            <a:spLocks noChangeAspect="1"/>
          </p:cNvSpPr>
          <p:nvPr/>
        </p:nvSpPr>
        <p:spPr>
          <a:xfrm rot="7597853">
            <a:off x="3101649" y="54048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8" name="Ovál 14697">
            <a:extLst>
              <a:ext uri="{FF2B5EF4-FFF2-40B4-BE49-F238E27FC236}">
                <a16:creationId xmlns:a16="http://schemas.microsoft.com/office/drawing/2014/main" id="{4D7F065C-8E35-8361-B4A6-5EE272715E04}"/>
              </a:ext>
            </a:extLst>
          </p:cNvPr>
          <p:cNvSpPr>
            <a:spLocks noChangeAspect="1"/>
          </p:cNvSpPr>
          <p:nvPr/>
        </p:nvSpPr>
        <p:spPr>
          <a:xfrm rot="7597853">
            <a:off x="2991140" y="526970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99" name="Ovál 14698">
            <a:extLst>
              <a:ext uri="{FF2B5EF4-FFF2-40B4-BE49-F238E27FC236}">
                <a16:creationId xmlns:a16="http://schemas.microsoft.com/office/drawing/2014/main" id="{756733FD-E329-1F00-A6F0-A7173284DF1A}"/>
              </a:ext>
            </a:extLst>
          </p:cNvPr>
          <p:cNvSpPr>
            <a:spLocks noChangeAspect="1"/>
          </p:cNvSpPr>
          <p:nvPr/>
        </p:nvSpPr>
        <p:spPr>
          <a:xfrm rot="7597853">
            <a:off x="2913632" y="537424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0" name="Ovál 14699">
            <a:extLst>
              <a:ext uri="{FF2B5EF4-FFF2-40B4-BE49-F238E27FC236}">
                <a16:creationId xmlns:a16="http://schemas.microsoft.com/office/drawing/2014/main" id="{4AC9D214-E11A-804A-B675-204CD592C961}"/>
              </a:ext>
            </a:extLst>
          </p:cNvPr>
          <p:cNvSpPr>
            <a:spLocks noChangeAspect="1"/>
          </p:cNvSpPr>
          <p:nvPr/>
        </p:nvSpPr>
        <p:spPr>
          <a:xfrm rot="7597853">
            <a:off x="3288230" y="593604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1" name="Ovál 14700">
            <a:extLst>
              <a:ext uri="{FF2B5EF4-FFF2-40B4-BE49-F238E27FC236}">
                <a16:creationId xmlns:a16="http://schemas.microsoft.com/office/drawing/2014/main" id="{C860ADC7-5AB7-B07D-DFB1-97DB787A722D}"/>
              </a:ext>
            </a:extLst>
          </p:cNvPr>
          <p:cNvSpPr>
            <a:spLocks noChangeAspect="1"/>
          </p:cNvSpPr>
          <p:nvPr/>
        </p:nvSpPr>
        <p:spPr>
          <a:xfrm rot="7597853">
            <a:off x="3214129" y="585317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2" name="Ovál 14701">
            <a:extLst>
              <a:ext uri="{FF2B5EF4-FFF2-40B4-BE49-F238E27FC236}">
                <a16:creationId xmlns:a16="http://schemas.microsoft.com/office/drawing/2014/main" id="{BDBD4752-9481-EC4A-9781-7E6B98C2BE06}"/>
              </a:ext>
            </a:extLst>
          </p:cNvPr>
          <p:cNvSpPr>
            <a:spLocks noChangeAspect="1"/>
          </p:cNvSpPr>
          <p:nvPr/>
        </p:nvSpPr>
        <p:spPr>
          <a:xfrm rot="7597853">
            <a:off x="3210722" y="60405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3" name="Ovál 14702">
            <a:extLst>
              <a:ext uri="{FF2B5EF4-FFF2-40B4-BE49-F238E27FC236}">
                <a16:creationId xmlns:a16="http://schemas.microsoft.com/office/drawing/2014/main" id="{6F5B96B0-74A6-B9E4-8154-9C7A92C645F7}"/>
              </a:ext>
            </a:extLst>
          </p:cNvPr>
          <p:cNvSpPr>
            <a:spLocks noChangeAspect="1"/>
          </p:cNvSpPr>
          <p:nvPr/>
        </p:nvSpPr>
        <p:spPr>
          <a:xfrm rot="7597853">
            <a:off x="2844850" y="591955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4" name="Ovál 14703">
            <a:extLst>
              <a:ext uri="{FF2B5EF4-FFF2-40B4-BE49-F238E27FC236}">
                <a16:creationId xmlns:a16="http://schemas.microsoft.com/office/drawing/2014/main" id="{5B885F00-E0D2-DA61-C7A5-90A1EABCAC20}"/>
              </a:ext>
            </a:extLst>
          </p:cNvPr>
          <p:cNvSpPr>
            <a:spLocks noChangeAspect="1"/>
          </p:cNvSpPr>
          <p:nvPr/>
        </p:nvSpPr>
        <p:spPr>
          <a:xfrm rot="7597853">
            <a:off x="2704230" y="571833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7" name="Ovál 14706">
            <a:extLst>
              <a:ext uri="{FF2B5EF4-FFF2-40B4-BE49-F238E27FC236}">
                <a16:creationId xmlns:a16="http://schemas.microsoft.com/office/drawing/2014/main" id="{8C0E462D-3F76-D06E-C020-E6A33BB9ACBF}"/>
              </a:ext>
            </a:extLst>
          </p:cNvPr>
          <p:cNvSpPr>
            <a:spLocks noChangeAspect="1"/>
          </p:cNvSpPr>
          <p:nvPr/>
        </p:nvSpPr>
        <p:spPr>
          <a:xfrm rot="7597853">
            <a:off x="2998784" y="544545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8" name="Ovál 14707">
            <a:extLst>
              <a:ext uri="{FF2B5EF4-FFF2-40B4-BE49-F238E27FC236}">
                <a16:creationId xmlns:a16="http://schemas.microsoft.com/office/drawing/2014/main" id="{A5582A3D-2DCB-D2BF-F03E-81E2641792AD}"/>
              </a:ext>
            </a:extLst>
          </p:cNvPr>
          <p:cNvSpPr>
            <a:spLocks noChangeAspect="1"/>
          </p:cNvSpPr>
          <p:nvPr/>
        </p:nvSpPr>
        <p:spPr>
          <a:xfrm rot="7597853">
            <a:off x="2740014" y="564699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09" name="Ovál 14708">
            <a:extLst>
              <a:ext uri="{FF2B5EF4-FFF2-40B4-BE49-F238E27FC236}">
                <a16:creationId xmlns:a16="http://schemas.microsoft.com/office/drawing/2014/main" id="{0AF13CF4-F892-58A4-A45C-9E33ABAF091C}"/>
              </a:ext>
            </a:extLst>
          </p:cNvPr>
          <p:cNvSpPr>
            <a:spLocks noChangeAspect="1"/>
          </p:cNvSpPr>
          <p:nvPr/>
        </p:nvSpPr>
        <p:spPr>
          <a:xfrm rot="7597853">
            <a:off x="2884869" y="54977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0" name="Ovál 14709">
            <a:extLst>
              <a:ext uri="{FF2B5EF4-FFF2-40B4-BE49-F238E27FC236}">
                <a16:creationId xmlns:a16="http://schemas.microsoft.com/office/drawing/2014/main" id="{8DCD73D3-9FF1-96CF-1CDB-E956B6F580AC}"/>
              </a:ext>
            </a:extLst>
          </p:cNvPr>
          <p:cNvSpPr>
            <a:spLocks noChangeAspect="1"/>
          </p:cNvSpPr>
          <p:nvPr/>
        </p:nvSpPr>
        <p:spPr>
          <a:xfrm rot="7597853">
            <a:off x="2810767" y="54148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1" name="Ovál 14710">
            <a:extLst>
              <a:ext uri="{FF2B5EF4-FFF2-40B4-BE49-F238E27FC236}">
                <a16:creationId xmlns:a16="http://schemas.microsoft.com/office/drawing/2014/main" id="{C231748F-0A79-6CD4-D362-FE496F4AF418}"/>
              </a:ext>
            </a:extLst>
          </p:cNvPr>
          <p:cNvSpPr>
            <a:spLocks noChangeAspect="1"/>
          </p:cNvSpPr>
          <p:nvPr/>
        </p:nvSpPr>
        <p:spPr>
          <a:xfrm rot="7597853">
            <a:off x="3191249" y="540273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2" name="Ovál 14711">
            <a:extLst>
              <a:ext uri="{FF2B5EF4-FFF2-40B4-BE49-F238E27FC236}">
                <a16:creationId xmlns:a16="http://schemas.microsoft.com/office/drawing/2014/main" id="{CCB96CC7-3407-1037-B4F2-54E314A58A65}"/>
              </a:ext>
            </a:extLst>
          </p:cNvPr>
          <p:cNvSpPr>
            <a:spLocks noChangeAspect="1"/>
          </p:cNvSpPr>
          <p:nvPr/>
        </p:nvSpPr>
        <p:spPr>
          <a:xfrm rot="7597853">
            <a:off x="3080739" y="526758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3" name="Ovál 14712">
            <a:extLst>
              <a:ext uri="{FF2B5EF4-FFF2-40B4-BE49-F238E27FC236}">
                <a16:creationId xmlns:a16="http://schemas.microsoft.com/office/drawing/2014/main" id="{A2B30EAA-3884-542A-1BCB-ADCD6C490149}"/>
              </a:ext>
            </a:extLst>
          </p:cNvPr>
          <p:cNvSpPr>
            <a:spLocks noChangeAspect="1"/>
          </p:cNvSpPr>
          <p:nvPr/>
        </p:nvSpPr>
        <p:spPr>
          <a:xfrm rot="7597853">
            <a:off x="3003232" y="537213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4" name="Ovál 14713">
            <a:extLst>
              <a:ext uri="{FF2B5EF4-FFF2-40B4-BE49-F238E27FC236}">
                <a16:creationId xmlns:a16="http://schemas.microsoft.com/office/drawing/2014/main" id="{9C30012D-986A-6C98-8E19-BEB78722F48C}"/>
              </a:ext>
            </a:extLst>
          </p:cNvPr>
          <p:cNvSpPr>
            <a:spLocks noChangeAspect="1"/>
          </p:cNvSpPr>
          <p:nvPr/>
        </p:nvSpPr>
        <p:spPr>
          <a:xfrm rot="7597853">
            <a:off x="3354895" y="57981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5" name="Ovál 14714">
            <a:extLst>
              <a:ext uri="{FF2B5EF4-FFF2-40B4-BE49-F238E27FC236}">
                <a16:creationId xmlns:a16="http://schemas.microsoft.com/office/drawing/2014/main" id="{1E31612F-6CCF-AF02-C18D-C4370E6E9FF1}"/>
              </a:ext>
            </a:extLst>
          </p:cNvPr>
          <p:cNvSpPr>
            <a:spLocks noChangeAspect="1"/>
          </p:cNvSpPr>
          <p:nvPr/>
        </p:nvSpPr>
        <p:spPr>
          <a:xfrm rot="7597853">
            <a:off x="3214275" y="55969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6" name="Ovál 14715">
            <a:extLst>
              <a:ext uri="{FF2B5EF4-FFF2-40B4-BE49-F238E27FC236}">
                <a16:creationId xmlns:a16="http://schemas.microsoft.com/office/drawing/2014/main" id="{C11BFE39-D7A9-0C67-6CF7-A84679B2FA0F}"/>
              </a:ext>
            </a:extLst>
          </p:cNvPr>
          <p:cNvSpPr>
            <a:spLocks noChangeAspect="1"/>
          </p:cNvSpPr>
          <p:nvPr/>
        </p:nvSpPr>
        <p:spPr>
          <a:xfrm rot="7597853">
            <a:off x="3210869" y="578435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7" name="Ovál 14716">
            <a:extLst>
              <a:ext uri="{FF2B5EF4-FFF2-40B4-BE49-F238E27FC236}">
                <a16:creationId xmlns:a16="http://schemas.microsoft.com/office/drawing/2014/main" id="{13C1CD5E-588F-C54C-30F9-F8C06844C795}"/>
              </a:ext>
            </a:extLst>
          </p:cNvPr>
          <p:cNvSpPr>
            <a:spLocks noChangeAspect="1"/>
          </p:cNvSpPr>
          <p:nvPr/>
        </p:nvSpPr>
        <p:spPr>
          <a:xfrm rot="7597853">
            <a:off x="3100360" y="564920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8" name="Ovál 14717">
            <a:extLst>
              <a:ext uri="{FF2B5EF4-FFF2-40B4-BE49-F238E27FC236}">
                <a16:creationId xmlns:a16="http://schemas.microsoft.com/office/drawing/2014/main" id="{39C7D4BD-672E-69E4-DEA1-13A12E8061F7}"/>
              </a:ext>
            </a:extLst>
          </p:cNvPr>
          <p:cNvSpPr>
            <a:spLocks noChangeAspect="1"/>
          </p:cNvSpPr>
          <p:nvPr/>
        </p:nvSpPr>
        <p:spPr>
          <a:xfrm rot="7597853">
            <a:off x="3026258" y="55663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19" name="Ovál 14718">
            <a:extLst>
              <a:ext uri="{FF2B5EF4-FFF2-40B4-BE49-F238E27FC236}">
                <a16:creationId xmlns:a16="http://schemas.microsoft.com/office/drawing/2014/main" id="{F3BEB333-F28C-FD32-592D-5ABF8B2AF8EF}"/>
              </a:ext>
            </a:extLst>
          </p:cNvPr>
          <p:cNvSpPr>
            <a:spLocks noChangeAspect="1"/>
          </p:cNvSpPr>
          <p:nvPr/>
        </p:nvSpPr>
        <p:spPr>
          <a:xfrm rot="7597853">
            <a:off x="2767488" y="57678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0" name="Ovál 14719">
            <a:extLst>
              <a:ext uri="{FF2B5EF4-FFF2-40B4-BE49-F238E27FC236}">
                <a16:creationId xmlns:a16="http://schemas.microsoft.com/office/drawing/2014/main" id="{757FB91F-7502-5821-8C04-60A94733B42C}"/>
              </a:ext>
            </a:extLst>
          </p:cNvPr>
          <p:cNvSpPr>
            <a:spLocks noChangeAspect="1"/>
          </p:cNvSpPr>
          <p:nvPr/>
        </p:nvSpPr>
        <p:spPr>
          <a:xfrm rot="7597853">
            <a:off x="2912343" y="561860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1" name="Ovál 14720">
            <a:extLst>
              <a:ext uri="{FF2B5EF4-FFF2-40B4-BE49-F238E27FC236}">
                <a16:creationId xmlns:a16="http://schemas.microsoft.com/office/drawing/2014/main" id="{8E4431D7-7288-2F20-C9B2-1BEFF3CF2E8C}"/>
              </a:ext>
            </a:extLst>
          </p:cNvPr>
          <p:cNvSpPr>
            <a:spLocks noChangeAspect="1"/>
          </p:cNvSpPr>
          <p:nvPr/>
        </p:nvSpPr>
        <p:spPr>
          <a:xfrm rot="7597853">
            <a:off x="3256002" y="62774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2" name="Ovál 14721">
            <a:extLst>
              <a:ext uri="{FF2B5EF4-FFF2-40B4-BE49-F238E27FC236}">
                <a16:creationId xmlns:a16="http://schemas.microsoft.com/office/drawing/2014/main" id="{F4BD7325-8FE9-AC30-83FB-EE496D451350}"/>
              </a:ext>
            </a:extLst>
          </p:cNvPr>
          <p:cNvSpPr>
            <a:spLocks noChangeAspect="1"/>
          </p:cNvSpPr>
          <p:nvPr/>
        </p:nvSpPr>
        <p:spPr>
          <a:xfrm rot="7597853">
            <a:off x="3291786" y="620605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3" name="Ovál 14722">
            <a:extLst>
              <a:ext uri="{FF2B5EF4-FFF2-40B4-BE49-F238E27FC236}">
                <a16:creationId xmlns:a16="http://schemas.microsoft.com/office/drawing/2014/main" id="{87634F50-FC23-1A07-CF9A-F4B03B5570D8}"/>
              </a:ext>
            </a:extLst>
          </p:cNvPr>
          <p:cNvSpPr>
            <a:spLocks noChangeAspect="1"/>
          </p:cNvSpPr>
          <p:nvPr/>
        </p:nvSpPr>
        <p:spPr>
          <a:xfrm rot="7597853">
            <a:off x="3362539" y="59739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4" name="Ovál 14723">
            <a:extLst>
              <a:ext uri="{FF2B5EF4-FFF2-40B4-BE49-F238E27FC236}">
                <a16:creationId xmlns:a16="http://schemas.microsoft.com/office/drawing/2014/main" id="{558D1F12-2D57-6C1F-9741-8E980F844C26}"/>
              </a:ext>
            </a:extLst>
          </p:cNvPr>
          <p:cNvSpPr>
            <a:spLocks noChangeAspect="1"/>
          </p:cNvSpPr>
          <p:nvPr/>
        </p:nvSpPr>
        <p:spPr>
          <a:xfrm rot="7597853">
            <a:off x="3103769" y="617545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5" name="Ovál 14724">
            <a:extLst>
              <a:ext uri="{FF2B5EF4-FFF2-40B4-BE49-F238E27FC236}">
                <a16:creationId xmlns:a16="http://schemas.microsoft.com/office/drawing/2014/main" id="{D0134C34-00DF-9E33-E80A-493887E54A6F}"/>
              </a:ext>
            </a:extLst>
          </p:cNvPr>
          <p:cNvSpPr>
            <a:spLocks noChangeAspect="1"/>
          </p:cNvSpPr>
          <p:nvPr/>
        </p:nvSpPr>
        <p:spPr>
          <a:xfrm rot="7597853">
            <a:off x="2993260" y="604030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6" name="Ovál 14725">
            <a:extLst>
              <a:ext uri="{FF2B5EF4-FFF2-40B4-BE49-F238E27FC236}">
                <a16:creationId xmlns:a16="http://schemas.microsoft.com/office/drawing/2014/main" id="{499F35D1-22A3-A905-8545-423EE0F11122}"/>
              </a:ext>
            </a:extLst>
          </p:cNvPr>
          <p:cNvSpPr>
            <a:spLocks noChangeAspect="1"/>
          </p:cNvSpPr>
          <p:nvPr/>
        </p:nvSpPr>
        <p:spPr>
          <a:xfrm rot="7597853">
            <a:off x="2852641" y="583907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8" name="Ovál 14727">
            <a:extLst>
              <a:ext uri="{FF2B5EF4-FFF2-40B4-BE49-F238E27FC236}">
                <a16:creationId xmlns:a16="http://schemas.microsoft.com/office/drawing/2014/main" id="{C6B4B324-E81A-9B14-B312-8BE63290B99C}"/>
              </a:ext>
            </a:extLst>
          </p:cNvPr>
          <p:cNvSpPr>
            <a:spLocks noChangeAspect="1"/>
          </p:cNvSpPr>
          <p:nvPr/>
        </p:nvSpPr>
        <p:spPr>
          <a:xfrm rot="7597853">
            <a:off x="2738725" y="589134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29" name="Ovál 14728">
            <a:extLst>
              <a:ext uri="{FF2B5EF4-FFF2-40B4-BE49-F238E27FC236}">
                <a16:creationId xmlns:a16="http://schemas.microsoft.com/office/drawing/2014/main" id="{AB8FA5E5-E68B-A4AF-EC40-2A6B3C43480E}"/>
              </a:ext>
            </a:extLst>
          </p:cNvPr>
          <p:cNvSpPr>
            <a:spLocks noChangeAspect="1"/>
          </p:cNvSpPr>
          <p:nvPr/>
        </p:nvSpPr>
        <p:spPr>
          <a:xfrm rot="7597853">
            <a:off x="2664624" y="580847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1" name="Ovál 14730">
            <a:extLst>
              <a:ext uri="{FF2B5EF4-FFF2-40B4-BE49-F238E27FC236}">
                <a16:creationId xmlns:a16="http://schemas.microsoft.com/office/drawing/2014/main" id="{863F6DC8-BC2E-F885-0130-128DFBA490D5}"/>
              </a:ext>
            </a:extLst>
          </p:cNvPr>
          <p:cNvSpPr>
            <a:spLocks noChangeAspect="1"/>
          </p:cNvSpPr>
          <p:nvPr/>
        </p:nvSpPr>
        <p:spPr>
          <a:xfrm rot="7597853">
            <a:off x="2963108" y="543887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2" name="Ovál 14731">
            <a:extLst>
              <a:ext uri="{FF2B5EF4-FFF2-40B4-BE49-F238E27FC236}">
                <a16:creationId xmlns:a16="http://schemas.microsoft.com/office/drawing/2014/main" id="{019968EB-382A-F4C3-0CF8-64E0588EAA8A}"/>
              </a:ext>
            </a:extLst>
          </p:cNvPr>
          <p:cNvSpPr>
            <a:spLocks noChangeAspect="1"/>
          </p:cNvSpPr>
          <p:nvPr/>
        </p:nvSpPr>
        <p:spPr>
          <a:xfrm rot="7597853">
            <a:off x="2959701" y="562629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3" name="Ovál 14732">
            <a:extLst>
              <a:ext uri="{FF2B5EF4-FFF2-40B4-BE49-F238E27FC236}">
                <a16:creationId xmlns:a16="http://schemas.microsoft.com/office/drawing/2014/main" id="{E4560696-991E-C966-2DB5-42903B18C635}"/>
              </a:ext>
            </a:extLst>
          </p:cNvPr>
          <p:cNvSpPr>
            <a:spLocks noChangeAspect="1"/>
          </p:cNvSpPr>
          <p:nvPr/>
        </p:nvSpPr>
        <p:spPr>
          <a:xfrm rot="7597853">
            <a:off x="2849192" y="549114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4" name="Ovál 14733">
            <a:extLst>
              <a:ext uri="{FF2B5EF4-FFF2-40B4-BE49-F238E27FC236}">
                <a16:creationId xmlns:a16="http://schemas.microsoft.com/office/drawing/2014/main" id="{10F257C6-28FE-CB2F-D922-87B48624EDC1}"/>
              </a:ext>
            </a:extLst>
          </p:cNvPr>
          <p:cNvSpPr>
            <a:spLocks noChangeAspect="1"/>
          </p:cNvSpPr>
          <p:nvPr/>
        </p:nvSpPr>
        <p:spPr>
          <a:xfrm rot="7597853">
            <a:off x="2775091" y="540827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5" name="Ovál 14734">
            <a:extLst>
              <a:ext uri="{FF2B5EF4-FFF2-40B4-BE49-F238E27FC236}">
                <a16:creationId xmlns:a16="http://schemas.microsoft.com/office/drawing/2014/main" id="{93CC6938-0ED0-9ECA-A914-D2121E30DB2B}"/>
              </a:ext>
            </a:extLst>
          </p:cNvPr>
          <p:cNvSpPr>
            <a:spLocks noChangeAspect="1"/>
          </p:cNvSpPr>
          <p:nvPr/>
        </p:nvSpPr>
        <p:spPr>
          <a:xfrm rot="7597853">
            <a:off x="2771684" y="55956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6" name="Ovál 14735">
            <a:extLst>
              <a:ext uri="{FF2B5EF4-FFF2-40B4-BE49-F238E27FC236}">
                <a16:creationId xmlns:a16="http://schemas.microsoft.com/office/drawing/2014/main" id="{507AD4AE-3077-2AFD-D7C2-4A5927782F91}"/>
              </a:ext>
            </a:extLst>
          </p:cNvPr>
          <p:cNvSpPr>
            <a:spLocks noChangeAspect="1"/>
          </p:cNvSpPr>
          <p:nvPr/>
        </p:nvSpPr>
        <p:spPr>
          <a:xfrm rot="7597853">
            <a:off x="2661175" y="546054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7" name="Ovál 14736">
            <a:extLst>
              <a:ext uri="{FF2B5EF4-FFF2-40B4-BE49-F238E27FC236}">
                <a16:creationId xmlns:a16="http://schemas.microsoft.com/office/drawing/2014/main" id="{B4C74C6D-CF85-59E0-F5B6-6D96B858C9E5}"/>
              </a:ext>
            </a:extLst>
          </p:cNvPr>
          <p:cNvSpPr>
            <a:spLocks noChangeAspect="1"/>
          </p:cNvSpPr>
          <p:nvPr/>
        </p:nvSpPr>
        <p:spPr>
          <a:xfrm rot="7597853">
            <a:off x="3145471" y="587959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8" name="Ovál 14737">
            <a:extLst>
              <a:ext uri="{FF2B5EF4-FFF2-40B4-BE49-F238E27FC236}">
                <a16:creationId xmlns:a16="http://schemas.microsoft.com/office/drawing/2014/main" id="{44559FE9-70AB-FD0C-08D7-3B85D491E16E}"/>
              </a:ext>
            </a:extLst>
          </p:cNvPr>
          <p:cNvSpPr>
            <a:spLocks noChangeAspect="1"/>
          </p:cNvSpPr>
          <p:nvPr/>
        </p:nvSpPr>
        <p:spPr>
          <a:xfrm rot="7597853">
            <a:off x="3031555" y="593186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39" name="Ovál 14738">
            <a:extLst>
              <a:ext uri="{FF2B5EF4-FFF2-40B4-BE49-F238E27FC236}">
                <a16:creationId xmlns:a16="http://schemas.microsoft.com/office/drawing/2014/main" id="{98D1215A-1B94-AA8A-785E-81C44C3A5B3C}"/>
              </a:ext>
            </a:extLst>
          </p:cNvPr>
          <p:cNvSpPr>
            <a:spLocks noChangeAspect="1"/>
          </p:cNvSpPr>
          <p:nvPr/>
        </p:nvSpPr>
        <p:spPr>
          <a:xfrm rot="7597853">
            <a:off x="2957454" y="58489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1" name="Ovál 14740">
            <a:extLst>
              <a:ext uri="{FF2B5EF4-FFF2-40B4-BE49-F238E27FC236}">
                <a16:creationId xmlns:a16="http://schemas.microsoft.com/office/drawing/2014/main" id="{196E0EFF-C525-5E4D-AAAA-1952EA002A9E}"/>
              </a:ext>
            </a:extLst>
          </p:cNvPr>
          <p:cNvSpPr>
            <a:spLocks noChangeAspect="1"/>
          </p:cNvSpPr>
          <p:nvPr/>
        </p:nvSpPr>
        <p:spPr>
          <a:xfrm rot="7597853">
            <a:off x="2843538" y="59012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2" name="Ovál 14741">
            <a:extLst>
              <a:ext uri="{FF2B5EF4-FFF2-40B4-BE49-F238E27FC236}">
                <a16:creationId xmlns:a16="http://schemas.microsoft.com/office/drawing/2014/main" id="{35C9BF43-E764-6E2F-2445-69D38D8E7309}"/>
              </a:ext>
            </a:extLst>
          </p:cNvPr>
          <p:cNvSpPr>
            <a:spLocks noChangeAspect="1"/>
          </p:cNvSpPr>
          <p:nvPr/>
        </p:nvSpPr>
        <p:spPr>
          <a:xfrm rot="7597853">
            <a:off x="2702919" y="57000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5" name="Ovál 14744">
            <a:extLst>
              <a:ext uri="{FF2B5EF4-FFF2-40B4-BE49-F238E27FC236}">
                <a16:creationId xmlns:a16="http://schemas.microsoft.com/office/drawing/2014/main" id="{00956E20-32AB-B170-7A3F-C2049CE9D42B}"/>
              </a:ext>
            </a:extLst>
          </p:cNvPr>
          <p:cNvSpPr>
            <a:spLocks noChangeAspect="1"/>
          </p:cNvSpPr>
          <p:nvPr/>
        </p:nvSpPr>
        <p:spPr>
          <a:xfrm rot="7597853">
            <a:off x="2691942" y="53603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6" name="Ovál 14745">
            <a:extLst>
              <a:ext uri="{FF2B5EF4-FFF2-40B4-BE49-F238E27FC236}">
                <a16:creationId xmlns:a16="http://schemas.microsoft.com/office/drawing/2014/main" id="{12259551-BDF4-3035-9028-5B77ECCB8024}"/>
              </a:ext>
            </a:extLst>
          </p:cNvPr>
          <p:cNvSpPr>
            <a:spLocks noChangeAspect="1"/>
          </p:cNvSpPr>
          <p:nvPr/>
        </p:nvSpPr>
        <p:spPr>
          <a:xfrm rot="7597853">
            <a:off x="2992439" y="583929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7" name="Ovál 14746">
            <a:extLst>
              <a:ext uri="{FF2B5EF4-FFF2-40B4-BE49-F238E27FC236}">
                <a16:creationId xmlns:a16="http://schemas.microsoft.com/office/drawing/2014/main" id="{02159106-46D9-B5AC-241D-BE2B586142C5}"/>
              </a:ext>
            </a:extLst>
          </p:cNvPr>
          <p:cNvSpPr>
            <a:spLocks noChangeAspect="1"/>
          </p:cNvSpPr>
          <p:nvPr/>
        </p:nvSpPr>
        <p:spPr>
          <a:xfrm rot="7597853">
            <a:off x="2989032" y="602671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8" name="Ovál 14747">
            <a:extLst>
              <a:ext uri="{FF2B5EF4-FFF2-40B4-BE49-F238E27FC236}">
                <a16:creationId xmlns:a16="http://schemas.microsoft.com/office/drawing/2014/main" id="{3C314E47-B753-EAA2-A69A-DEC7886B3374}"/>
              </a:ext>
            </a:extLst>
          </p:cNvPr>
          <p:cNvSpPr>
            <a:spLocks noChangeAspect="1"/>
          </p:cNvSpPr>
          <p:nvPr/>
        </p:nvSpPr>
        <p:spPr>
          <a:xfrm rot="7597853">
            <a:off x="2878523" y="58915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49" name="Ovál 14748">
            <a:extLst>
              <a:ext uri="{FF2B5EF4-FFF2-40B4-BE49-F238E27FC236}">
                <a16:creationId xmlns:a16="http://schemas.microsoft.com/office/drawing/2014/main" id="{964CC670-01B1-A96A-F7C5-2F54EC47B0B2}"/>
              </a:ext>
            </a:extLst>
          </p:cNvPr>
          <p:cNvSpPr>
            <a:spLocks noChangeAspect="1"/>
          </p:cNvSpPr>
          <p:nvPr/>
        </p:nvSpPr>
        <p:spPr>
          <a:xfrm rot="7597853">
            <a:off x="2804422" y="580869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0" name="Ovál 14749">
            <a:extLst>
              <a:ext uri="{FF2B5EF4-FFF2-40B4-BE49-F238E27FC236}">
                <a16:creationId xmlns:a16="http://schemas.microsoft.com/office/drawing/2014/main" id="{582BD9A4-3909-65BF-3459-3346FC20684F}"/>
              </a:ext>
            </a:extLst>
          </p:cNvPr>
          <p:cNvSpPr>
            <a:spLocks noChangeAspect="1"/>
          </p:cNvSpPr>
          <p:nvPr/>
        </p:nvSpPr>
        <p:spPr>
          <a:xfrm rot="7597853">
            <a:off x="2801015" y="59961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1" name="Ovál 14750">
            <a:extLst>
              <a:ext uri="{FF2B5EF4-FFF2-40B4-BE49-F238E27FC236}">
                <a16:creationId xmlns:a16="http://schemas.microsoft.com/office/drawing/2014/main" id="{757CC548-FC25-C96B-FB77-8097F37751B3}"/>
              </a:ext>
            </a:extLst>
          </p:cNvPr>
          <p:cNvSpPr>
            <a:spLocks noChangeAspect="1"/>
          </p:cNvSpPr>
          <p:nvPr/>
        </p:nvSpPr>
        <p:spPr>
          <a:xfrm rot="7597853">
            <a:off x="2589077" y="540097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2" name="Ovál 14751">
            <a:extLst>
              <a:ext uri="{FF2B5EF4-FFF2-40B4-BE49-F238E27FC236}">
                <a16:creationId xmlns:a16="http://schemas.microsoft.com/office/drawing/2014/main" id="{EDD1DE10-D0D5-776B-1F0B-E8B00ED435C0}"/>
              </a:ext>
            </a:extLst>
          </p:cNvPr>
          <p:cNvSpPr>
            <a:spLocks noChangeAspect="1"/>
          </p:cNvSpPr>
          <p:nvPr/>
        </p:nvSpPr>
        <p:spPr>
          <a:xfrm rot="7597853">
            <a:off x="3036076" y="550720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3" name="Ovál 14752">
            <a:extLst>
              <a:ext uri="{FF2B5EF4-FFF2-40B4-BE49-F238E27FC236}">
                <a16:creationId xmlns:a16="http://schemas.microsoft.com/office/drawing/2014/main" id="{FBE0637E-F4D7-F7DD-AB55-DE12D063EBD9}"/>
              </a:ext>
            </a:extLst>
          </p:cNvPr>
          <p:cNvSpPr>
            <a:spLocks noChangeAspect="1"/>
          </p:cNvSpPr>
          <p:nvPr/>
        </p:nvSpPr>
        <p:spPr>
          <a:xfrm rot="7597853">
            <a:off x="2781542" y="53582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4" name="Ovál 14753">
            <a:extLst>
              <a:ext uri="{FF2B5EF4-FFF2-40B4-BE49-F238E27FC236}">
                <a16:creationId xmlns:a16="http://schemas.microsoft.com/office/drawing/2014/main" id="{8C132625-0280-933A-12D5-6A855591349D}"/>
              </a:ext>
            </a:extLst>
          </p:cNvPr>
          <p:cNvSpPr>
            <a:spLocks noChangeAspect="1"/>
          </p:cNvSpPr>
          <p:nvPr/>
        </p:nvSpPr>
        <p:spPr>
          <a:xfrm rot="7597853">
            <a:off x="2593525" y="532764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5" name="Ovál 14754">
            <a:extLst>
              <a:ext uri="{FF2B5EF4-FFF2-40B4-BE49-F238E27FC236}">
                <a16:creationId xmlns:a16="http://schemas.microsoft.com/office/drawing/2014/main" id="{A7EB16B8-F703-31C6-73B4-BA8DD06309C7}"/>
              </a:ext>
            </a:extLst>
          </p:cNvPr>
          <p:cNvSpPr>
            <a:spLocks noChangeAspect="1"/>
          </p:cNvSpPr>
          <p:nvPr/>
        </p:nvSpPr>
        <p:spPr>
          <a:xfrm rot="7597853">
            <a:off x="3133204" y="57842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6" name="Ovál 14755">
            <a:extLst>
              <a:ext uri="{FF2B5EF4-FFF2-40B4-BE49-F238E27FC236}">
                <a16:creationId xmlns:a16="http://schemas.microsoft.com/office/drawing/2014/main" id="{90DBAF11-3B13-3312-5DC3-CA749E19554A}"/>
              </a:ext>
            </a:extLst>
          </p:cNvPr>
          <p:cNvSpPr>
            <a:spLocks noChangeAspect="1"/>
          </p:cNvSpPr>
          <p:nvPr/>
        </p:nvSpPr>
        <p:spPr>
          <a:xfrm rot="7597853">
            <a:off x="3059103" y="570141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7" name="Ovál 14756">
            <a:extLst>
              <a:ext uri="{FF2B5EF4-FFF2-40B4-BE49-F238E27FC236}">
                <a16:creationId xmlns:a16="http://schemas.microsoft.com/office/drawing/2014/main" id="{BC528E46-B294-2F90-73F0-3E4B3260E620}"/>
              </a:ext>
            </a:extLst>
          </p:cNvPr>
          <p:cNvSpPr>
            <a:spLocks noChangeAspect="1"/>
          </p:cNvSpPr>
          <p:nvPr/>
        </p:nvSpPr>
        <p:spPr>
          <a:xfrm rot="7597853">
            <a:off x="3055697" y="58888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8" name="Ovál 14757">
            <a:extLst>
              <a:ext uri="{FF2B5EF4-FFF2-40B4-BE49-F238E27FC236}">
                <a16:creationId xmlns:a16="http://schemas.microsoft.com/office/drawing/2014/main" id="{DB42139B-9ACC-EEDC-0FB8-2742F669C22E}"/>
              </a:ext>
            </a:extLst>
          </p:cNvPr>
          <p:cNvSpPr>
            <a:spLocks noChangeAspect="1"/>
          </p:cNvSpPr>
          <p:nvPr/>
        </p:nvSpPr>
        <p:spPr>
          <a:xfrm rot="7597853">
            <a:off x="2945187" y="575368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59" name="Ovál 14758">
            <a:extLst>
              <a:ext uri="{FF2B5EF4-FFF2-40B4-BE49-F238E27FC236}">
                <a16:creationId xmlns:a16="http://schemas.microsoft.com/office/drawing/2014/main" id="{533070E6-712E-CAB2-6EAE-B309FA9E349E}"/>
              </a:ext>
            </a:extLst>
          </p:cNvPr>
          <p:cNvSpPr>
            <a:spLocks noChangeAspect="1"/>
          </p:cNvSpPr>
          <p:nvPr/>
        </p:nvSpPr>
        <p:spPr>
          <a:xfrm rot="7597853">
            <a:off x="2804568" y="55524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60" name="Ovál 14759">
            <a:extLst>
              <a:ext uri="{FF2B5EF4-FFF2-40B4-BE49-F238E27FC236}">
                <a16:creationId xmlns:a16="http://schemas.microsoft.com/office/drawing/2014/main" id="{0616ACA0-B564-05E7-3C03-CD8FD6F0400D}"/>
              </a:ext>
            </a:extLst>
          </p:cNvPr>
          <p:cNvSpPr>
            <a:spLocks noChangeAspect="1"/>
          </p:cNvSpPr>
          <p:nvPr/>
        </p:nvSpPr>
        <p:spPr>
          <a:xfrm rot="7597853">
            <a:off x="2801162" y="57398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61" name="Ovál 14760">
            <a:extLst>
              <a:ext uri="{FF2B5EF4-FFF2-40B4-BE49-F238E27FC236}">
                <a16:creationId xmlns:a16="http://schemas.microsoft.com/office/drawing/2014/main" id="{918994D7-9532-57FA-2497-FC745511027E}"/>
              </a:ext>
            </a:extLst>
          </p:cNvPr>
          <p:cNvSpPr>
            <a:spLocks noChangeAspect="1"/>
          </p:cNvSpPr>
          <p:nvPr/>
        </p:nvSpPr>
        <p:spPr>
          <a:xfrm rot="7597853">
            <a:off x="2690653" y="56047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62" name="Ovál 14761">
            <a:extLst>
              <a:ext uri="{FF2B5EF4-FFF2-40B4-BE49-F238E27FC236}">
                <a16:creationId xmlns:a16="http://schemas.microsoft.com/office/drawing/2014/main" id="{26385B3D-CC79-B809-8431-303C6E9D1D50}"/>
              </a:ext>
            </a:extLst>
          </p:cNvPr>
          <p:cNvSpPr>
            <a:spLocks noChangeAspect="1"/>
          </p:cNvSpPr>
          <p:nvPr/>
        </p:nvSpPr>
        <p:spPr>
          <a:xfrm rot="7597853">
            <a:off x="2616551" y="552185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65" name="Ovál 14764">
            <a:extLst>
              <a:ext uri="{FF2B5EF4-FFF2-40B4-BE49-F238E27FC236}">
                <a16:creationId xmlns:a16="http://schemas.microsoft.com/office/drawing/2014/main" id="{01733523-2991-1E64-C935-DFF2F49C95BB}"/>
              </a:ext>
            </a:extLst>
          </p:cNvPr>
          <p:cNvSpPr>
            <a:spLocks noChangeAspect="1"/>
          </p:cNvSpPr>
          <p:nvPr/>
        </p:nvSpPr>
        <p:spPr>
          <a:xfrm rot="7597853">
            <a:off x="2952832" y="59294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68" name="Ovál 14767">
            <a:extLst>
              <a:ext uri="{FF2B5EF4-FFF2-40B4-BE49-F238E27FC236}">
                <a16:creationId xmlns:a16="http://schemas.microsoft.com/office/drawing/2014/main" id="{FB16B43A-520B-E4B6-1E36-D445779C6A2A}"/>
              </a:ext>
            </a:extLst>
          </p:cNvPr>
          <p:cNvSpPr>
            <a:spLocks noChangeAspect="1"/>
          </p:cNvSpPr>
          <p:nvPr/>
        </p:nvSpPr>
        <p:spPr>
          <a:xfrm rot="7597853">
            <a:off x="3155240" y="54320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69" name="Ovál 14768">
            <a:extLst>
              <a:ext uri="{FF2B5EF4-FFF2-40B4-BE49-F238E27FC236}">
                <a16:creationId xmlns:a16="http://schemas.microsoft.com/office/drawing/2014/main" id="{FF2F802D-B990-C375-7047-19831D64C6D2}"/>
              </a:ext>
            </a:extLst>
          </p:cNvPr>
          <p:cNvSpPr>
            <a:spLocks noChangeAspect="1"/>
          </p:cNvSpPr>
          <p:nvPr/>
        </p:nvSpPr>
        <p:spPr>
          <a:xfrm rot="7597853">
            <a:off x="3044731" y="529687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0" name="Ovál 14769">
            <a:extLst>
              <a:ext uri="{FF2B5EF4-FFF2-40B4-BE49-F238E27FC236}">
                <a16:creationId xmlns:a16="http://schemas.microsoft.com/office/drawing/2014/main" id="{BFCC1324-C372-B0FD-A7EA-A16AE2270C45}"/>
              </a:ext>
            </a:extLst>
          </p:cNvPr>
          <p:cNvSpPr>
            <a:spLocks noChangeAspect="1"/>
          </p:cNvSpPr>
          <p:nvPr/>
        </p:nvSpPr>
        <p:spPr>
          <a:xfrm rot="7597853">
            <a:off x="2967223" y="54014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1" name="Ovál 14770">
            <a:extLst>
              <a:ext uri="{FF2B5EF4-FFF2-40B4-BE49-F238E27FC236}">
                <a16:creationId xmlns:a16="http://schemas.microsoft.com/office/drawing/2014/main" id="{02ED71A3-C59E-6E4E-8592-94CF0605C081}"/>
              </a:ext>
            </a:extLst>
          </p:cNvPr>
          <p:cNvSpPr>
            <a:spLocks noChangeAspect="1"/>
          </p:cNvSpPr>
          <p:nvPr/>
        </p:nvSpPr>
        <p:spPr>
          <a:xfrm rot="7597853">
            <a:off x="2856714" y="526626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2" name="Ovál 14771">
            <a:extLst>
              <a:ext uri="{FF2B5EF4-FFF2-40B4-BE49-F238E27FC236}">
                <a16:creationId xmlns:a16="http://schemas.microsoft.com/office/drawing/2014/main" id="{D8937BE4-44C6-1C26-4DBB-993731FC91A0}"/>
              </a:ext>
            </a:extLst>
          </p:cNvPr>
          <p:cNvSpPr>
            <a:spLocks noChangeAspect="1"/>
          </p:cNvSpPr>
          <p:nvPr/>
        </p:nvSpPr>
        <p:spPr>
          <a:xfrm rot="7597853">
            <a:off x="3268060" y="56716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3" name="Ovál 14772">
            <a:extLst>
              <a:ext uri="{FF2B5EF4-FFF2-40B4-BE49-F238E27FC236}">
                <a16:creationId xmlns:a16="http://schemas.microsoft.com/office/drawing/2014/main" id="{2821DA6A-CD9A-6D6B-4F99-3A6A8E722F36}"/>
              </a:ext>
            </a:extLst>
          </p:cNvPr>
          <p:cNvSpPr>
            <a:spLocks noChangeAspect="1"/>
          </p:cNvSpPr>
          <p:nvPr/>
        </p:nvSpPr>
        <p:spPr>
          <a:xfrm rot="7597853">
            <a:off x="3264653" y="585903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4" name="Ovál 14773">
            <a:extLst>
              <a:ext uri="{FF2B5EF4-FFF2-40B4-BE49-F238E27FC236}">
                <a16:creationId xmlns:a16="http://schemas.microsoft.com/office/drawing/2014/main" id="{0A9D03CB-B3F4-A23F-B7D8-57782D7C71CF}"/>
              </a:ext>
            </a:extLst>
          </p:cNvPr>
          <p:cNvSpPr>
            <a:spLocks noChangeAspect="1"/>
          </p:cNvSpPr>
          <p:nvPr/>
        </p:nvSpPr>
        <p:spPr>
          <a:xfrm rot="7597853">
            <a:off x="3154144" y="57238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5" name="Ovál 14774">
            <a:extLst>
              <a:ext uri="{FF2B5EF4-FFF2-40B4-BE49-F238E27FC236}">
                <a16:creationId xmlns:a16="http://schemas.microsoft.com/office/drawing/2014/main" id="{6B5AD17B-4EF0-D30A-3723-40D5A9FD0E2E}"/>
              </a:ext>
            </a:extLst>
          </p:cNvPr>
          <p:cNvSpPr>
            <a:spLocks noChangeAspect="1"/>
          </p:cNvSpPr>
          <p:nvPr/>
        </p:nvSpPr>
        <p:spPr>
          <a:xfrm rot="7597853">
            <a:off x="3080043" y="564101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6" name="Ovál 14775">
            <a:extLst>
              <a:ext uri="{FF2B5EF4-FFF2-40B4-BE49-F238E27FC236}">
                <a16:creationId xmlns:a16="http://schemas.microsoft.com/office/drawing/2014/main" id="{5FAA540E-4780-E673-38EB-FAEC74F0DA58}"/>
              </a:ext>
            </a:extLst>
          </p:cNvPr>
          <p:cNvSpPr>
            <a:spLocks noChangeAspect="1"/>
          </p:cNvSpPr>
          <p:nvPr/>
        </p:nvSpPr>
        <p:spPr>
          <a:xfrm rot="7597853">
            <a:off x="3076637" y="58284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7" name="Ovál 14776">
            <a:extLst>
              <a:ext uri="{FF2B5EF4-FFF2-40B4-BE49-F238E27FC236}">
                <a16:creationId xmlns:a16="http://schemas.microsoft.com/office/drawing/2014/main" id="{3E9202AC-85C3-6992-B72D-DDECFD43FD55}"/>
              </a:ext>
            </a:extLst>
          </p:cNvPr>
          <p:cNvSpPr>
            <a:spLocks noChangeAspect="1"/>
          </p:cNvSpPr>
          <p:nvPr/>
        </p:nvSpPr>
        <p:spPr>
          <a:xfrm rot="7597853">
            <a:off x="2966127" y="569328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8" name="Ovál 14777">
            <a:extLst>
              <a:ext uri="{FF2B5EF4-FFF2-40B4-BE49-F238E27FC236}">
                <a16:creationId xmlns:a16="http://schemas.microsoft.com/office/drawing/2014/main" id="{869BB5AE-456D-70CC-88E5-723C31965EAF}"/>
              </a:ext>
            </a:extLst>
          </p:cNvPr>
          <p:cNvSpPr>
            <a:spLocks noChangeAspect="1"/>
          </p:cNvSpPr>
          <p:nvPr/>
        </p:nvSpPr>
        <p:spPr>
          <a:xfrm rot="7597853">
            <a:off x="2825508" y="549205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79" name="Ovál 14778">
            <a:extLst>
              <a:ext uri="{FF2B5EF4-FFF2-40B4-BE49-F238E27FC236}">
                <a16:creationId xmlns:a16="http://schemas.microsoft.com/office/drawing/2014/main" id="{C86D72D7-433C-A52C-F29B-A7EABA81182B}"/>
              </a:ext>
            </a:extLst>
          </p:cNvPr>
          <p:cNvSpPr>
            <a:spLocks noChangeAspect="1"/>
          </p:cNvSpPr>
          <p:nvPr/>
        </p:nvSpPr>
        <p:spPr>
          <a:xfrm rot="7597853">
            <a:off x="2822102" y="567947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0" name="Ovál 14779">
            <a:extLst>
              <a:ext uri="{FF2B5EF4-FFF2-40B4-BE49-F238E27FC236}">
                <a16:creationId xmlns:a16="http://schemas.microsoft.com/office/drawing/2014/main" id="{E3BFCFC5-1C92-2DB6-D519-BADE90F9FC1F}"/>
              </a:ext>
            </a:extLst>
          </p:cNvPr>
          <p:cNvSpPr>
            <a:spLocks noChangeAspect="1"/>
          </p:cNvSpPr>
          <p:nvPr/>
        </p:nvSpPr>
        <p:spPr>
          <a:xfrm rot="7597853">
            <a:off x="2711593" y="554432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1" name="Ovál 14780">
            <a:extLst>
              <a:ext uri="{FF2B5EF4-FFF2-40B4-BE49-F238E27FC236}">
                <a16:creationId xmlns:a16="http://schemas.microsoft.com/office/drawing/2014/main" id="{7EFE0D3C-D318-207C-61DD-BC5390136D8B}"/>
              </a:ext>
            </a:extLst>
          </p:cNvPr>
          <p:cNvSpPr>
            <a:spLocks noChangeAspect="1"/>
          </p:cNvSpPr>
          <p:nvPr/>
        </p:nvSpPr>
        <p:spPr>
          <a:xfrm rot="7597853">
            <a:off x="2637491" y="546145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2" name="Ovál 14781">
            <a:extLst>
              <a:ext uri="{FF2B5EF4-FFF2-40B4-BE49-F238E27FC236}">
                <a16:creationId xmlns:a16="http://schemas.microsoft.com/office/drawing/2014/main" id="{44CA944E-2F66-27E4-C319-A5011957E48C}"/>
              </a:ext>
            </a:extLst>
          </p:cNvPr>
          <p:cNvSpPr>
            <a:spLocks noChangeAspect="1"/>
          </p:cNvSpPr>
          <p:nvPr/>
        </p:nvSpPr>
        <p:spPr>
          <a:xfrm rot="7597853">
            <a:off x="2634085" y="56488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3" name="Ovál 14782">
            <a:extLst>
              <a:ext uri="{FF2B5EF4-FFF2-40B4-BE49-F238E27FC236}">
                <a16:creationId xmlns:a16="http://schemas.microsoft.com/office/drawing/2014/main" id="{7EA51E3E-F5D8-1B7E-B342-C99384218B65}"/>
              </a:ext>
            </a:extLst>
          </p:cNvPr>
          <p:cNvSpPr>
            <a:spLocks noChangeAspect="1"/>
          </p:cNvSpPr>
          <p:nvPr/>
        </p:nvSpPr>
        <p:spPr>
          <a:xfrm rot="7597853">
            <a:off x="3336507" y="616460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4" name="Ovál 14783">
            <a:extLst>
              <a:ext uri="{FF2B5EF4-FFF2-40B4-BE49-F238E27FC236}">
                <a16:creationId xmlns:a16="http://schemas.microsoft.com/office/drawing/2014/main" id="{6D3CEEB8-9A67-383B-CEF4-5372BFC05118}"/>
              </a:ext>
            </a:extLst>
          </p:cNvPr>
          <p:cNvSpPr>
            <a:spLocks noChangeAspect="1"/>
          </p:cNvSpPr>
          <p:nvPr/>
        </p:nvSpPr>
        <p:spPr>
          <a:xfrm rot="7597853">
            <a:off x="3262406" y="608173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5" name="Ovál 14784">
            <a:extLst>
              <a:ext uri="{FF2B5EF4-FFF2-40B4-BE49-F238E27FC236}">
                <a16:creationId xmlns:a16="http://schemas.microsoft.com/office/drawing/2014/main" id="{EAAD598C-2FCA-958D-58BF-7BB5F00E3E27}"/>
              </a:ext>
            </a:extLst>
          </p:cNvPr>
          <p:cNvSpPr>
            <a:spLocks noChangeAspect="1"/>
          </p:cNvSpPr>
          <p:nvPr/>
        </p:nvSpPr>
        <p:spPr>
          <a:xfrm rot="7597853">
            <a:off x="3148490" y="61340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6" name="Ovál 14785">
            <a:extLst>
              <a:ext uri="{FF2B5EF4-FFF2-40B4-BE49-F238E27FC236}">
                <a16:creationId xmlns:a16="http://schemas.microsoft.com/office/drawing/2014/main" id="{0B74E080-2BA2-AF36-9DE8-4AEF57A6B370}"/>
              </a:ext>
            </a:extLst>
          </p:cNvPr>
          <p:cNvSpPr>
            <a:spLocks noChangeAspect="1"/>
          </p:cNvSpPr>
          <p:nvPr/>
        </p:nvSpPr>
        <p:spPr>
          <a:xfrm rot="7597853">
            <a:off x="3007871" y="593277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7" name="Ovál 14786">
            <a:extLst>
              <a:ext uri="{FF2B5EF4-FFF2-40B4-BE49-F238E27FC236}">
                <a16:creationId xmlns:a16="http://schemas.microsoft.com/office/drawing/2014/main" id="{7808A5A9-5280-974C-167A-AC5DC3D6188F}"/>
              </a:ext>
            </a:extLst>
          </p:cNvPr>
          <p:cNvSpPr>
            <a:spLocks noChangeAspect="1"/>
          </p:cNvSpPr>
          <p:nvPr/>
        </p:nvSpPr>
        <p:spPr>
          <a:xfrm rot="7597853">
            <a:off x="3004465" y="612019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8" name="Ovál 14787">
            <a:extLst>
              <a:ext uri="{FF2B5EF4-FFF2-40B4-BE49-F238E27FC236}">
                <a16:creationId xmlns:a16="http://schemas.microsoft.com/office/drawing/2014/main" id="{333872B5-7CE0-FAB4-4436-834E2E392755}"/>
              </a:ext>
            </a:extLst>
          </p:cNvPr>
          <p:cNvSpPr>
            <a:spLocks noChangeAspect="1"/>
          </p:cNvSpPr>
          <p:nvPr/>
        </p:nvSpPr>
        <p:spPr>
          <a:xfrm rot="7597853">
            <a:off x="2893956" y="598504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89" name="Ovál 14788">
            <a:extLst>
              <a:ext uri="{FF2B5EF4-FFF2-40B4-BE49-F238E27FC236}">
                <a16:creationId xmlns:a16="http://schemas.microsoft.com/office/drawing/2014/main" id="{AB2C34A8-FE2B-F231-954F-5F48FE566DE1}"/>
              </a:ext>
            </a:extLst>
          </p:cNvPr>
          <p:cNvSpPr>
            <a:spLocks noChangeAspect="1"/>
          </p:cNvSpPr>
          <p:nvPr/>
        </p:nvSpPr>
        <p:spPr>
          <a:xfrm rot="7597853">
            <a:off x="2819854" y="59021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92" name="Ovál 14791">
            <a:extLst>
              <a:ext uri="{FF2B5EF4-FFF2-40B4-BE49-F238E27FC236}">
                <a16:creationId xmlns:a16="http://schemas.microsoft.com/office/drawing/2014/main" id="{7DBEFAB4-1178-3CA1-69D5-AE329F270283}"/>
              </a:ext>
            </a:extLst>
          </p:cNvPr>
          <p:cNvSpPr>
            <a:spLocks noChangeAspect="1"/>
          </p:cNvSpPr>
          <p:nvPr/>
        </p:nvSpPr>
        <p:spPr>
          <a:xfrm rot="7597853">
            <a:off x="2858353" y="562713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93" name="Ovál 14792">
            <a:extLst>
              <a:ext uri="{FF2B5EF4-FFF2-40B4-BE49-F238E27FC236}">
                <a16:creationId xmlns:a16="http://schemas.microsoft.com/office/drawing/2014/main" id="{7835D2B0-BB9A-86D1-B938-281DD0247C30}"/>
              </a:ext>
            </a:extLst>
          </p:cNvPr>
          <p:cNvSpPr>
            <a:spLocks noChangeAspect="1"/>
          </p:cNvSpPr>
          <p:nvPr/>
        </p:nvSpPr>
        <p:spPr>
          <a:xfrm rot="7597853">
            <a:off x="2854946" y="581455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94" name="Ovál 14793">
            <a:extLst>
              <a:ext uri="{FF2B5EF4-FFF2-40B4-BE49-F238E27FC236}">
                <a16:creationId xmlns:a16="http://schemas.microsoft.com/office/drawing/2014/main" id="{D4482F9A-67D5-8E24-D6D1-7C3F63337B95}"/>
              </a:ext>
            </a:extLst>
          </p:cNvPr>
          <p:cNvSpPr>
            <a:spLocks noChangeAspect="1"/>
          </p:cNvSpPr>
          <p:nvPr/>
        </p:nvSpPr>
        <p:spPr>
          <a:xfrm rot="7597853">
            <a:off x="2744437" y="56794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95" name="Ovál 14794">
            <a:extLst>
              <a:ext uri="{FF2B5EF4-FFF2-40B4-BE49-F238E27FC236}">
                <a16:creationId xmlns:a16="http://schemas.microsoft.com/office/drawing/2014/main" id="{EAA26F80-1BDD-C910-E183-D132B3AFD012}"/>
              </a:ext>
            </a:extLst>
          </p:cNvPr>
          <p:cNvSpPr>
            <a:spLocks noChangeAspect="1"/>
          </p:cNvSpPr>
          <p:nvPr/>
        </p:nvSpPr>
        <p:spPr>
          <a:xfrm rot="7597853">
            <a:off x="2670336" y="559653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96" name="Ovál 14795">
            <a:extLst>
              <a:ext uri="{FF2B5EF4-FFF2-40B4-BE49-F238E27FC236}">
                <a16:creationId xmlns:a16="http://schemas.microsoft.com/office/drawing/2014/main" id="{772CF3DE-A4E4-AB5F-47CF-F9EF025AC0C6}"/>
              </a:ext>
            </a:extLst>
          </p:cNvPr>
          <p:cNvSpPr>
            <a:spLocks noChangeAspect="1"/>
          </p:cNvSpPr>
          <p:nvPr/>
        </p:nvSpPr>
        <p:spPr>
          <a:xfrm rot="7597853">
            <a:off x="2666929" y="57839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97" name="Ovál 14796">
            <a:extLst>
              <a:ext uri="{FF2B5EF4-FFF2-40B4-BE49-F238E27FC236}">
                <a16:creationId xmlns:a16="http://schemas.microsoft.com/office/drawing/2014/main" id="{AC844205-CF70-EDFE-1D6C-27D72F7C6026}"/>
              </a:ext>
            </a:extLst>
          </p:cNvPr>
          <p:cNvSpPr>
            <a:spLocks noChangeAspect="1"/>
          </p:cNvSpPr>
          <p:nvPr/>
        </p:nvSpPr>
        <p:spPr>
          <a:xfrm rot="7597853">
            <a:off x="3040716" y="606785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04" name="Ovál 14803">
            <a:extLst>
              <a:ext uri="{FF2B5EF4-FFF2-40B4-BE49-F238E27FC236}">
                <a16:creationId xmlns:a16="http://schemas.microsoft.com/office/drawing/2014/main" id="{8C1C7A32-3B49-5B8A-3333-4EF853928868}"/>
              </a:ext>
            </a:extLst>
          </p:cNvPr>
          <p:cNvSpPr>
            <a:spLocks noChangeAspect="1"/>
          </p:cNvSpPr>
          <p:nvPr/>
        </p:nvSpPr>
        <p:spPr>
          <a:xfrm rot="7597853">
            <a:off x="3360256" y="549611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05" name="Ovál 14804">
            <a:extLst>
              <a:ext uri="{FF2B5EF4-FFF2-40B4-BE49-F238E27FC236}">
                <a16:creationId xmlns:a16="http://schemas.microsoft.com/office/drawing/2014/main" id="{2B5DBFB4-4A4A-EF94-F2DC-4FC4F9C9A4D6}"/>
              </a:ext>
            </a:extLst>
          </p:cNvPr>
          <p:cNvSpPr>
            <a:spLocks noChangeAspect="1"/>
          </p:cNvSpPr>
          <p:nvPr/>
        </p:nvSpPr>
        <p:spPr>
          <a:xfrm rot="7597853">
            <a:off x="3286155" y="541324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06" name="Ovál 14805">
            <a:extLst>
              <a:ext uri="{FF2B5EF4-FFF2-40B4-BE49-F238E27FC236}">
                <a16:creationId xmlns:a16="http://schemas.microsoft.com/office/drawing/2014/main" id="{FE1F8774-FF02-C687-DFAC-415EE33D1ECB}"/>
              </a:ext>
            </a:extLst>
          </p:cNvPr>
          <p:cNvSpPr>
            <a:spLocks noChangeAspect="1"/>
          </p:cNvSpPr>
          <p:nvPr/>
        </p:nvSpPr>
        <p:spPr>
          <a:xfrm rot="7597853">
            <a:off x="3282749" y="56006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07" name="Ovál 14806">
            <a:extLst>
              <a:ext uri="{FF2B5EF4-FFF2-40B4-BE49-F238E27FC236}">
                <a16:creationId xmlns:a16="http://schemas.microsoft.com/office/drawing/2014/main" id="{F55EE55C-52FB-A32D-A3AC-19886A16B9A5}"/>
              </a:ext>
            </a:extLst>
          </p:cNvPr>
          <p:cNvSpPr>
            <a:spLocks noChangeAspect="1"/>
          </p:cNvSpPr>
          <p:nvPr/>
        </p:nvSpPr>
        <p:spPr>
          <a:xfrm rot="7597853">
            <a:off x="3172239" y="54655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08" name="Ovál 14807">
            <a:extLst>
              <a:ext uri="{FF2B5EF4-FFF2-40B4-BE49-F238E27FC236}">
                <a16:creationId xmlns:a16="http://schemas.microsoft.com/office/drawing/2014/main" id="{E7282CF3-0EF2-5A8E-D880-60BDA1AFC02C}"/>
              </a:ext>
            </a:extLst>
          </p:cNvPr>
          <p:cNvSpPr>
            <a:spLocks noChangeAspect="1"/>
          </p:cNvSpPr>
          <p:nvPr/>
        </p:nvSpPr>
        <p:spPr>
          <a:xfrm rot="7597853">
            <a:off x="3028214" y="545170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09" name="Ovál 14808">
            <a:extLst>
              <a:ext uri="{FF2B5EF4-FFF2-40B4-BE49-F238E27FC236}">
                <a16:creationId xmlns:a16="http://schemas.microsoft.com/office/drawing/2014/main" id="{750AB4B4-082C-CFE4-7A57-FA9C799EC950}"/>
              </a:ext>
            </a:extLst>
          </p:cNvPr>
          <p:cNvSpPr>
            <a:spLocks noChangeAspect="1"/>
          </p:cNvSpPr>
          <p:nvPr/>
        </p:nvSpPr>
        <p:spPr>
          <a:xfrm rot="7597853">
            <a:off x="2840197" y="542109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0" name="Ovál 14809">
            <a:extLst>
              <a:ext uri="{FF2B5EF4-FFF2-40B4-BE49-F238E27FC236}">
                <a16:creationId xmlns:a16="http://schemas.microsoft.com/office/drawing/2014/main" id="{83ABE10F-0CFA-BD9A-5879-6B901376B25B}"/>
              </a:ext>
            </a:extLst>
          </p:cNvPr>
          <p:cNvSpPr>
            <a:spLocks noChangeAspect="1"/>
          </p:cNvSpPr>
          <p:nvPr/>
        </p:nvSpPr>
        <p:spPr>
          <a:xfrm rot="7597853">
            <a:off x="3354602" y="590622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1" name="Ovál 14810">
            <a:extLst>
              <a:ext uri="{FF2B5EF4-FFF2-40B4-BE49-F238E27FC236}">
                <a16:creationId xmlns:a16="http://schemas.microsoft.com/office/drawing/2014/main" id="{473FE691-A7B6-AD3D-F397-94821C2CC499}"/>
              </a:ext>
            </a:extLst>
          </p:cNvPr>
          <p:cNvSpPr>
            <a:spLocks noChangeAspect="1"/>
          </p:cNvSpPr>
          <p:nvPr/>
        </p:nvSpPr>
        <p:spPr>
          <a:xfrm rot="7597853">
            <a:off x="3213983" y="570500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2" name="Ovál 14811">
            <a:extLst>
              <a:ext uri="{FF2B5EF4-FFF2-40B4-BE49-F238E27FC236}">
                <a16:creationId xmlns:a16="http://schemas.microsoft.com/office/drawing/2014/main" id="{AC2FB441-8DEB-82A7-EB6D-4A67284245D2}"/>
              </a:ext>
            </a:extLst>
          </p:cNvPr>
          <p:cNvSpPr>
            <a:spLocks noChangeAspect="1"/>
          </p:cNvSpPr>
          <p:nvPr/>
        </p:nvSpPr>
        <p:spPr>
          <a:xfrm rot="7597853">
            <a:off x="3210577" y="58924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3" name="Ovál 14812">
            <a:extLst>
              <a:ext uri="{FF2B5EF4-FFF2-40B4-BE49-F238E27FC236}">
                <a16:creationId xmlns:a16="http://schemas.microsoft.com/office/drawing/2014/main" id="{8303E094-502F-6A2A-A62E-66B8E273DB83}"/>
              </a:ext>
            </a:extLst>
          </p:cNvPr>
          <p:cNvSpPr>
            <a:spLocks noChangeAspect="1"/>
          </p:cNvSpPr>
          <p:nvPr/>
        </p:nvSpPr>
        <p:spPr>
          <a:xfrm rot="7597853">
            <a:off x="3100068" y="575727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4" name="Ovál 14813">
            <a:extLst>
              <a:ext uri="{FF2B5EF4-FFF2-40B4-BE49-F238E27FC236}">
                <a16:creationId xmlns:a16="http://schemas.microsoft.com/office/drawing/2014/main" id="{7E911B18-10B4-CB55-2374-8BF5F085C41F}"/>
              </a:ext>
            </a:extLst>
          </p:cNvPr>
          <p:cNvSpPr>
            <a:spLocks noChangeAspect="1"/>
          </p:cNvSpPr>
          <p:nvPr/>
        </p:nvSpPr>
        <p:spPr>
          <a:xfrm rot="7597853">
            <a:off x="3025966" y="567439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5" name="Ovál 14814">
            <a:extLst>
              <a:ext uri="{FF2B5EF4-FFF2-40B4-BE49-F238E27FC236}">
                <a16:creationId xmlns:a16="http://schemas.microsoft.com/office/drawing/2014/main" id="{170BED5C-39F2-115A-407A-E68FB05F1024}"/>
              </a:ext>
            </a:extLst>
          </p:cNvPr>
          <p:cNvSpPr>
            <a:spLocks noChangeAspect="1"/>
          </p:cNvSpPr>
          <p:nvPr/>
        </p:nvSpPr>
        <p:spPr>
          <a:xfrm rot="7597853">
            <a:off x="3022560" y="58618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6" name="Ovál 14815">
            <a:extLst>
              <a:ext uri="{FF2B5EF4-FFF2-40B4-BE49-F238E27FC236}">
                <a16:creationId xmlns:a16="http://schemas.microsoft.com/office/drawing/2014/main" id="{FCCADCC3-697F-093C-066A-80D3178762B7}"/>
              </a:ext>
            </a:extLst>
          </p:cNvPr>
          <p:cNvSpPr>
            <a:spLocks noChangeAspect="1"/>
          </p:cNvSpPr>
          <p:nvPr/>
        </p:nvSpPr>
        <p:spPr>
          <a:xfrm rot="7597853">
            <a:off x="2912051" y="572666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7" name="Ovál 14816">
            <a:extLst>
              <a:ext uri="{FF2B5EF4-FFF2-40B4-BE49-F238E27FC236}">
                <a16:creationId xmlns:a16="http://schemas.microsoft.com/office/drawing/2014/main" id="{F7F9C209-98E0-241A-95F7-49E5D850C05A}"/>
              </a:ext>
            </a:extLst>
          </p:cNvPr>
          <p:cNvSpPr>
            <a:spLocks noChangeAspect="1"/>
          </p:cNvSpPr>
          <p:nvPr/>
        </p:nvSpPr>
        <p:spPr>
          <a:xfrm rot="7597853">
            <a:off x="3203006" y="53653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8" name="Ovál 14817">
            <a:extLst>
              <a:ext uri="{FF2B5EF4-FFF2-40B4-BE49-F238E27FC236}">
                <a16:creationId xmlns:a16="http://schemas.microsoft.com/office/drawing/2014/main" id="{0F652BDA-D243-6357-56C4-756055D865C9}"/>
              </a:ext>
            </a:extLst>
          </p:cNvPr>
          <p:cNvSpPr>
            <a:spLocks noChangeAspect="1"/>
          </p:cNvSpPr>
          <p:nvPr/>
        </p:nvSpPr>
        <p:spPr>
          <a:xfrm rot="7597853">
            <a:off x="3014989" y="533473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19" name="Ovál 14818">
            <a:extLst>
              <a:ext uri="{FF2B5EF4-FFF2-40B4-BE49-F238E27FC236}">
                <a16:creationId xmlns:a16="http://schemas.microsoft.com/office/drawing/2014/main" id="{4BCF6584-CDAC-6121-CDD0-3CC065D6B3AA}"/>
              </a:ext>
            </a:extLst>
          </p:cNvPr>
          <p:cNvSpPr>
            <a:spLocks noChangeAspect="1"/>
          </p:cNvSpPr>
          <p:nvPr/>
        </p:nvSpPr>
        <p:spPr>
          <a:xfrm rot="7597853">
            <a:off x="3315486" y="581366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0" name="Ovál 14819">
            <a:extLst>
              <a:ext uri="{FF2B5EF4-FFF2-40B4-BE49-F238E27FC236}">
                <a16:creationId xmlns:a16="http://schemas.microsoft.com/office/drawing/2014/main" id="{384A43E6-CCA1-1282-72D5-9473BB66E80B}"/>
              </a:ext>
            </a:extLst>
          </p:cNvPr>
          <p:cNvSpPr>
            <a:spLocks noChangeAspect="1"/>
          </p:cNvSpPr>
          <p:nvPr/>
        </p:nvSpPr>
        <p:spPr>
          <a:xfrm rot="7597853">
            <a:off x="3312079" y="600107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1" name="Ovál 14820">
            <a:extLst>
              <a:ext uri="{FF2B5EF4-FFF2-40B4-BE49-F238E27FC236}">
                <a16:creationId xmlns:a16="http://schemas.microsoft.com/office/drawing/2014/main" id="{92E59DC6-7D1C-4A91-3EB0-D6470B4828EC}"/>
              </a:ext>
            </a:extLst>
          </p:cNvPr>
          <p:cNvSpPr>
            <a:spLocks noChangeAspect="1"/>
          </p:cNvSpPr>
          <p:nvPr/>
        </p:nvSpPr>
        <p:spPr>
          <a:xfrm rot="7597853">
            <a:off x="2946207" y="588004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2" name="Ovál 14821">
            <a:extLst>
              <a:ext uri="{FF2B5EF4-FFF2-40B4-BE49-F238E27FC236}">
                <a16:creationId xmlns:a16="http://schemas.microsoft.com/office/drawing/2014/main" id="{1DEB47B2-A09B-83A7-C9FD-90EEBEC707B2}"/>
              </a:ext>
            </a:extLst>
          </p:cNvPr>
          <p:cNvSpPr>
            <a:spLocks noChangeAspect="1"/>
          </p:cNvSpPr>
          <p:nvPr/>
        </p:nvSpPr>
        <p:spPr>
          <a:xfrm rot="7597853">
            <a:off x="2805587" y="56788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3" name="Ovál 14822">
            <a:extLst>
              <a:ext uri="{FF2B5EF4-FFF2-40B4-BE49-F238E27FC236}">
                <a16:creationId xmlns:a16="http://schemas.microsoft.com/office/drawing/2014/main" id="{297C97D9-C311-556A-9FAF-0B1C4258EB61}"/>
              </a:ext>
            </a:extLst>
          </p:cNvPr>
          <p:cNvSpPr>
            <a:spLocks noChangeAspect="1"/>
          </p:cNvSpPr>
          <p:nvPr/>
        </p:nvSpPr>
        <p:spPr>
          <a:xfrm rot="7597853">
            <a:off x="2802181" y="58662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4" name="Ovál 14823">
            <a:extLst>
              <a:ext uri="{FF2B5EF4-FFF2-40B4-BE49-F238E27FC236}">
                <a16:creationId xmlns:a16="http://schemas.microsoft.com/office/drawing/2014/main" id="{78DB7742-0541-64F9-3F48-A66D6168C24D}"/>
              </a:ext>
            </a:extLst>
          </p:cNvPr>
          <p:cNvSpPr>
            <a:spLocks noChangeAspect="1"/>
          </p:cNvSpPr>
          <p:nvPr/>
        </p:nvSpPr>
        <p:spPr>
          <a:xfrm rot="7597853">
            <a:off x="2691672" y="573108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5" name="Ovál 14824">
            <a:extLst>
              <a:ext uri="{FF2B5EF4-FFF2-40B4-BE49-F238E27FC236}">
                <a16:creationId xmlns:a16="http://schemas.microsoft.com/office/drawing/2014/main" id="{0E35DCB8-3768-B226-D2EE-4FDC253DE39C}"/>
              </a:ext>
            </a:extLst>
          </p:cNvPr>
          <p:cNvSpPr>
            <a:spLocks noChangeAspect="1"/>
          </p:cNvSpPr>
          <p:nvPr/>
        </p:nvSpPr>
        <p:spPr>
          <a:xfrm rot="7597853">
            <a:off x="2617570" y="564821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7" name="Ovál 14826">
            <a:extLst>
              <a:ext uri="{FF2B5EF4-FFF2-40B4-BE49-F238E27FC236}">
                <a16:creationId xmlns:a16="http://schemas.microsoft.com/office/drawing/2014/main" id="{E0996DE5-8548-5392-C1B3-890069CB623F}"/>
              </a:ext>
            </a:extLst>
          </p:cNvPr>
          <p:cNvSpPr>
            <a:spLocks noChangeAspect="1"/>
          </p:cNvSpPr>
          <p:nvPr/>
        </p:nvSpPr>
        <p:spPr>
          <a:xfrm rot="7597853">
            <a:off x="3100141" y="540594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8" name="Ovál 14827">
            <a:extLst>
              <a:ext uri="{FF2B5EF4-FFF2-40B4-BE49-F238E27FC236}">
                <a16:creationId xmlns:a16="http://schemas.microsoft.com/office/drawing/2014/main" id="{7973BF8E-DA1D-2531-A8FC-06C4DACEC135}"/>
              </a:ext>
            </a:extLst>
          </p:cNvPr>
          <p:cNvSpPr>
            <a:spLocks noChangeAspect="1"/>
          </p:cNvSpPr>
          <p:nvPr/>
        </p:nvSpPr>
        <p:spPr>
          <a:xfrm rot="7597853">
            <a:off x="2841371" y="560747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29" name="Ovál 14828">
            <a:extLst>
              <a:ext uri="{FF2B5EF4-FFF2-40B4-BE49-F238E27FC236}">
                <a16:creationId xmlns:a16="http://schemas.microsoft.com/office/drawing/2014/main" id="{89938CDB-E0CB-EAB5-8400-5ABD2D142959}"/>
              </a:ext>
            </a:extLst>
          </p:cNvPr>
          <p:cNvSpPr>
            <a:spLocks noChangeAspect="1"/>
          </p:cNvSpPr>
          <p:nvPr/>
        </p:nvSpPr>
        <p:spPr>
          <a:xfrm rot="7597853">
            <a:off x="2986226" y="545820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0" name="Ovál 14829">
            <a:extLst>
              <a:ext uri="{FF2B5EF4-FFF2-40B4-BE49-F238E27FC236}">
                <a16:creationId xmlns:a16="http://schemas.microsoft.com/office/drawing/2014/main" id="{D7729FC1-0DED-BCB7-261D-AE7F2AE0B6F7}"/>
              </a:ext>
            </a:extLst>
          </p:cNvPr>
          <p:cNvSpPr>
            <a:spLocks noChangeAspect="1"/>
          </p:cNvSpPr>
          <p:nvPr/>
        </p:nvSpPr>
        <p:spPr>
          <a:xfrm rot="7597853">
            <a:off x="2912124" y="537533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1" name="Ovál 14830">
            <a:extLst>
              <a:ext uri="{FF2B5EF4-FFF2-40B4-BE49-F238E27FC236}">
                <a16:creationId xmlns:a16="http://schemas.microsoft.com/office/drawing/2014/main" id="{51D4BB59-74B3-2731-7236-E807F97ED772}"/>
              </a:ext>
            </a:extLst>
          </p:cNvPr>
          <p:cNvSpPr>
            <a:spLocks noChangeAspect="1"/>
          </p:cNvSpPr>
          <p:nvPr/>
        </p:nvSpPr>
        <p:spPr>
          <a:xfrm rot="7597853">
            <a:off x="2653354" y="557687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2" name="Ovál 14831">
            <a:extLst>
              <a:ext uri="{FF2B5EF4-FFF2-40B4-BE49-F238E27FC236}">
                <a16:creationId xmlns:a16="http://schemas.microsoft.com/office/drawing/2014/main" id="{594CAD1C-2AE4-9156-256E-9513BF05C63E}"/>
              </a:ext>
            </a:extLst>
          </p:cNvPr>
          <p:cNvSpPr>
            <a:spLocks noChangeAspect="1"/>
          </p:cNvSpPr>
          <p:nvPr/>
        </p:nvSpPr>
        <p:spPr>
          <a:xfrm rot="7597853">
            <a:off x="3292606" y="536322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3" name="Ovál 14832">
            <a:extLst>
              <a:ext uri="{FF2B5EF4-FFF2-40B4-BE49-F238E27FC236}">
                <a16:creationId xmlns:a16="http://schemas.microsoft.com/office/drawing/2014/main" id="{36B5FF12-04FB-839D-9C96-530CC0E2BAF0}"/>
              </a:ext>
            </a:extLst>
          </p:cNvPr>
          <p:cNvSpPr>
            <a:spLocks noChangeAspect="1"/>
          </p:cNvSpPr>
          <p:nvPr/>
        </p:nvSpPr>
        <p:spPr>
          <a:xfrm rot="7597853">
            <a:off x="3104589" y="533261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4" name="Ovál 14833">
            <a:extLst>
              <a:ext uri="{FF2B5EF4-FFF2-40B4-BE49-F238E27FC236}">
                <a16:creationId xmlns:a16="http://schemas.microsoft.com/office/drawing/2014/main" id="{B735577A-1A6B-796D-60D8-A0D3535DFEBF}"/>
              </a:ext>
            </a:extLst>
          </p:cNvPr>
          <p:cNvSpPr>
            <a:spLocks noChangeAspect="1"/>
          </p:cNvSpPr>
          <p:nvPr/>
        </p:nvSpPr>
        <p:spPr>
          <a:xfrm rot="7597853">
            <a:off x="3315632" y="555742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5" name="Ovál 14834">
            <a:extLst>
              <a:ext uri="{FF2B5EF4-FFF2-40B4-BE49-F238E27FC236}">
                <a16:creationId xmlns:a16="http://schemas.microsoft.com/office/drawing/2014/main" id="{909D3F76-848C-C62D-9923-79F48DAF030E}"/>
              </a:ext>
            </a:extLst>
          </p:cNvPr>
          <p:cNvSpPr>
            <a:spLocks noChangeAspect="1"/>
          </p:cNvSpPr>
          <p:nvPr/>
        </p:nvSpPr>
        <p:spPr>
          <a:xfrm rot="7597853">
            <a:off x="3312226" y="574484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6" name="Ovál 14835">
            <a:extLst>
              <a:ext uri="{FF2B5EF4-FFF2-40B4-BE49-F238E27FC236}">
                <a16:creationId xmlns:a16="http://schemas.microsoft.com/office/drawing/2014/main" id="{E74B05FF-A4EB-DC7A-31DD-A4808048168A}"/>
              </a:ext>
            </a:extLst>
          </p:cNvPr>
          <p:cNvSpPr>
            <a:spLocks noChangeAspect="1"/>
          </p:cNvSpPr>
          <p:nvPr/>
        </p:nvSpPr>
        <p:spPr>
          <a:xfrm rot="7597853">
            <a:off x="3201717" y="560969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7" name="Ovál 14836">
            <a:extLst>
              <a:ext uri="{FF2B5EF4-FFF2-40B4-BE49-F238E27FC236}">
                <a16:creationId xmlns:a16="http://schemas.microsoft.com/office/drawing/2014/main" id="{8D2B0F72-D5CE-4530-79A5-4B1C2E2A650E}"/>
              </a:ext>
            </a:extLst>
          </p:cNvPr>
          <p:cNvSpPr>
            <a:spLocks noChangeAspect="1"/>
          </p:cNvSpPr>
          <p:nvPr/>
        </p:nvSpPr>
        <p:spPr>
          <a:xfrm rot="7597853">
            <a:off x="3127615" y="55268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8" name="Ovál 14837">
            <a:extLst>
              <a:ext uri="{FF2B5EF4-FFF2-40B4-BE49-F238E27FC236}">
                <a16:creationId xmlns:a16="http://schemas.microsoft.com/office/drawing/2014/main" id="{2F859BFC-EEB3-C60E-A422-5152A85C7998}"/>
              </a:ext>
            </a:extLst>
          </p:cNvPr>
          <p:cNvSpPr>
            <a:spLocks noChangeAspect="1"/>
          </p:cNvSpPr>
          <p:nvPr/>
        </p:nvSpPr>
        <p:spPr>
          <a:xfrm rot="7597853">
            <a:off x="2868845" y="57283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39" name="Ovál 14838">
            <a:extLst>
              <a:ext uri="{FF2B5EF4-FFF2-40B4-BE49-F238E27FC236}">
                <a16:creationId xmlns:a16="http://schemas.microsoft.com/office/drawing/2014/main" id="{2FEC60BC-F1A1-11CF-A68D-630A32F4FCC4}"/>
              </a:ext>
            </a:extLst>
          </p:cNvPr>
          <p:cNvSpPr>
            <a:spLocks noChangeAspect="1"/>
          </p:cNvSpPr>
          <p:nvPr/>
        </p:nvSpPr>
        <p:spPr>
          <a:xfrm rot="7597853">
            <a:off x="3013700" y="557908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0" name="Ovál 14839">
            <a:extLst>
              <a:ext uri="{FF2B5EF4-FFF2-40B4-BE49-F238E27FC236}">
                <a16:creationId xmlns:a16="http://schemas.microsoft.com/office/drawing/2014/main" id="{387DD8E0-B605-49C7-F3D3-3C4FD0837AC6}"/>
              </a:ext>
            </a:extLst>
          </p:cNvPr>
          <p:cNvSpPr>
            <a:spLocks noChangeAspect="1"/>
          </p:cNvSpPr>
          <p:nvPr/>
        </p:nvSpPr>
        <p:spPr>
          <a:xfrm rot="7597853">
            <a:off x="3357359" y="623788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1" name="Ovál 14840">
            <a:extLst>
              <a:ext uri="{FF2B5EF4-FFF2-40B4-BE49-F238E27FC236}">
                <a16:creationId xmlns:a16="http://schemas.microsoft.com/office/drawing/2014/main" id="{A17726A7-C2B3-A9C7-9668-EC0AFA1DDEB8}"/>
              </a:ext>
            </a:extLst>
          </p:cNvPr>
          <p:cNvSpPr>
            <a:spLocks noChangeAspect="1"/>
          </p:cNvSpPr>
          <p:nvPr/>
        </p:nvSpPr>
        <p:spPr>
          <a:xfrm rot="7597853">
            <a:off x="3205126" y="613594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2" name="Ovál 14841">
            <a:extLst>
              <a:ext uri="{FF2B5EF4-FFF2-40B4-BE49-F238E27FC236}">
                <a16:creationId xmlns:a16="http://schemas.microsoft.com/office/drawing/2014/main" id="{28F222C3-F0EA-20A3-63A2-FBE4456AE5BF}"/>
              </a:ext>
            </a:extLst>
          </p:cNvPr>
          <p:cNvSpPr>
            <a:spLocks noChangeAspect="1"/>
          </p:cNvSpPr>
          <p:nvPr/>
        </p:nvSpPr>
        <p:spPr>
          <a:xfrm rot="7597853">
            <a:off x="3094617" y="600078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3" name="Ovál 14842">
            <a:extLst>
              <a:ext uri="{FF2B5EF4-FFF2-40B4-BE49-F238E27FC236}">
                <a16:creationId xmlns:a16="http://schemas.microsoft.com/office/drawing/2014/main" id="{6F759AFB-1D5A-F75A-529C-A5ED44E21CA0}"/>
              </a:ext>
            </a:extLst>
          </p:cNvPr>
          <p:cNvSpPr>
            <a:spLocks noChangeAspect="1"/>
          </p:cNvSpPr>
          <p:nvPr/>
        </p:nvSpPr>
        <p:spPr>
          <a:xfrm rot="7597853">
            <a:off x="2953998" y="579956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4" name="Ovál 14843">
            <a:extLst>
              <a:ext uri="{FF2B5EF4-FFF2-40B4-BE49-F238E27FC236}">
                <a16:creationId xmlns:a16="http://schemas.microsoft.com/office/drawing/2014/main" id="{8A3EC2F5-5884-0EBD-647E-5FE081DC773B}"/>
              </a:ext>
            </a:extLst>
          </p:cNvPr>
          <p:cNvSpPr>
            <a:spLocks noChangeAspect="1"/>
          </p:cNvSpPr>
          <p:nvPr/>
        </p:nvSpPr>
        <p:spPr>
          <a:xfrm rot="7597853">
            <a:off x="2950591" y="598698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5" name="Ovál 14844">
            <a:extLst>
              <a:ext uri="{FF2B5EF4-FFF2-40B4-BE49-F238E27FC236}">
                <a16:creationId xmlns:a16="http://schemas.microsoft.com/office/drawing/2014/main" id="{4135917E-BF30-7DF8-E3AE-B3853EE3E14A}"/>
              </a:ext>
            </a:extLst>
          </p:cNvPr>
          <p:cNvSpPr>
            <a:spLocks noChangeAspect="1"/>
          </p:cNvSpPr>
          <p:nvPr/>
        </p:nvSpPr>
        <p:spPr>
          <a:xfrm rot="7597853">
            <a:off x="2840082" y="585183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6" name="Ovál 14845">
            <a:extLst>
              <a:ext uri="{FF2B5EF4-FFF2-40B4-BE49-F238E27FC236}">
                <a16:creationId xmlns:a16="http://schemas.microsoft.com/office/drawing/2014/main" id="{CF07E7D1-60D3-E893-C23D-205773915EED}"/>
              </a:ext>
            </a:extLst>
          </p:cNvPr>
          <p:cNvSpPr>
            <a:spLocks noChangeAspect="1"/>
          </p:cNvSpPr>
          <p:nvPr/>
        </p:nvSpPr>
        <p:spPr>
          <a:xfrm rot="7597853">
            <a:off x="2765981" y="576895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7" name="Ovál 14846">
            <a:extLst>
              <a:ext uri="{FF2B5EF4-FFF2-40B4-BE49-F238E27FC236}">
                <a16:creationId xmlns:a16="http://schemas.microsoft.com/office/drawing/2014/main" id="{2459297F-B798-21A4-332D-361D668BF1EE}"/>
              </a:ext>
            </a:extLst>
          </p:cNvPr>
          <p:cNvSpPr>
            <a:spLocks noChangeAspect="1"/>
          </p:cNvSpPr>
          <p:nvPr/>
        </p:nvSpPr>
        <p:spPr>
          <a:xfrm rot="7597853">
            <a:off x="2762574" y="595637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49" name="Ovál 14848">
            <a:extLst>
              <a:ext uri="{FF2B5EF4-FFF2-40B4-BE49-F238E27FC236}">
                <a16:creationId xmlns:a16="http://schemas.microsoft.com/office/drawing/2014/main" id="{34200DF8-A028-C59C-64A3-53BD505C35DC}"/>
              </a:ext>
            </a:extLst>
          </p:cNvPr>
          <p:cNvSpPr>
            <a:spLocks noChangeAspect="1"/>
          </p:cNvSpPr>
          <p:nvPr/>
        </p:nvSpPr>
        <p:spPr>
          <a:xfrm rot="7597853">
            <a:off x="3064465" y="5399364"/>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0" name="Ovál 14849">
            <a:extLst>
              <a:ext uri="{FF2B5EF4-FFF2-40B4-BE49-F238E27FC236}">
                <a16:creationId xmlns:a16="http://schemas.microsoft.com/office/drawing/2014/main" id="{F931DEF3-DF6C-14CE-5650-81277FBFB116}"/>
              </a:ext>
            </a:extLst>
          </p:cNvPr>
          <p:cNvSpPr>
            <a:spLocks noChangeAspect="1"/>
          </p:cNvSpPr>
          <p:nvPr/>
        </p:nvSpPr>
        <p:spPr>
          <a:xfrm rot="7597853">
            <a:off x="3061058" y="558678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1" name="Ovál 14850">
            <a:extLst>
              <a:ext uri="{FF2B5EF4-FFF2-40B4-BE49-F238E27FC236}">
                <a16:creationId xmlns:a16="http://schemas.microsoft.com/office/drawing/2014/main" id="{7F9972C6-1161-6F41-536C-E0F62B0D8845}"/>
              </a:ext>
            </a:extLst>
          </p:cNvPr>
          <p:cNvSpPr>
            <a:spLocks noChangeAspect="1"/>
          </p:cNvSpPr>
          <p:nvPr/>
        </p:nvSpPr>
        <p:spPr>
          <a:xfrm rot="7597853">
            <a:off x="2950549" y="545163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2" name="Ovál 14851">
            <a:extLst>
              <a:ext uri="{FF2B5EF4-FFF2-40B4-BE49-F238E27FC236}">
                <a16:creationId xmlns:a16="http://schemas.microsoft.com/office/drawing/2014/main" id="{679BB76B-A6E0-7787-306F-21D6C0C8643E}"/>
              </a:ext>
            </a:extLst>
          </p:cNvPr>
          <p:cNvSpPr>
            <a:spLocks noChangeAspect="1"/>
          </p:cNvSpPr>
          <p:nvPr/>
        </p:nvSpPr>
        <p:spPr>
          <a:xfrm rot="7597853">
            <a:off x="2876448" y="536876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3" name="Ovál 14852">
            <a:extLst>
              <a:ext uri="{FF2B5EF4-FFF2-40B4-BE49-F238E27FC236}">
                <a16:creationId xmlns:a16="http://schemas.microsoft.com/office/drawing/2014/main" id="{9D79E8D4-6129-C578-D5DB-159FA124CBEC}"/>
              </a:ext>
            </a:extLst>
          </p:cNvPr>
          <p:cNvSpPr>
            <a:spLocks noChangeAspect="1"/>
          </p:cNvSpPr>
          <p:nvPr/>
        </p:nvSpPr>
        <p:spPr>
          <a:xfrm rot="7597853">
            <a:off x="2873041" y="555617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4" name="Ovál 14853">
            <a:extLst>
              <a:ext uri="{FF2B5EF4-FFF2-40B4-BE49-F238E27FC236}">
                <a16:creationId xmlns:a16="http://schemas.microsoft.com/office/drawing/2014/main" id="{9F3E0C99-D870-D31A-5C8E-74319BC9D52D}"/>
              </a:ext>
            </a:extLst>
          </p:cNvPr>
          <p:cNvSpPr>
            <a:spLocks noChangeAspect="1"/>
          </p:cNvSpPr>
          <p:nvPr/>
        </p:nvSpPr>
        <p:spPr>
          <a:xfrm rot="7597853">
            <a:off x="2762532" y="542102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5" name="Ovál 14854">
            <a:extLst>
              <a:ext uri="{FF2B5EF4-FFF2-40B4-BE49-F238E27FC236}">
                <a16:creationId xmlns:a16="http://schemas.microsoft.com/office/drawing/2014/main" id="{B77AB9C9-B3B9-E9B5-53A4-8BE0B7A91C8F}"/>
              </a:ext>
            </a:extLst>
          </p:cNvPr>
          <p:cNvSpPr>
            <a:spLocks noChangeAspect="1"/>
          </p:cNvSpPr>
          <p:nvPr/>
        </p:nvSpPr>
        <p:spPr>
          <a:xfrm rot="7597853">
            <a:off x="2618507" y="54072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6" name="Ovál 14855">
            <a:extLst>
              <a:ext uri="{FF2B5EF4-FFF2-40B4-BE49-F238E27FC236}">
                <a16:creationId xmlns:a16="http://schemas.microsoft.com/office/drawing/2014/main" id="{07CDAEF2-B366-C999-4C78-3B3C6EACCDD1}"/>
              </a:ext>
            </a:extLst>
          </p:cNvPr>
          <p:cNvSpPr>
            <a:spLocks noChangeAspect="1"/>
          </p:cNvSpPr>
          <p:nvPr/>
        </p:nvSpPr>
        <p:spPr>
          <a:xfrm rot="7597853">
            <a:off x="3246828" y="584008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7" name="Ovál 14856">
            <a:extLst>
              <a:ext uri="{FF2B5EF4-FFF2-40B4-BE49-F238E27FC236}">
                <a16:creationId xmlns:a16="http://schemas.microsoft.com/office/drawing/2014/main" id="{189410EB-DD90-C4B6-2F22-119C1BD39A56}"/>
              </a:ext>
            </a:extLst>
          </p:cNvPr>
          <p:cNvSpPr>
            <a:spLocks noChangeAspect="1"/>
          </p:cNvSpPr>
          <p:nvPr/>
        </p:nvSpPr>
        <p:spPr>
          <a:xfrm rot="7597853">
            <a:off x="3132912" y="589235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8" name="Ovál 14857">
            <a:extLst>
              <a:ext uri="{FF2B5EF4-FFF2-40B4-BE49-F238E27FC236}">
                <a16:creationId xmlns:a16="http://schemas.microsoft.com/office/drawing/2014/main" id="{F4A96003-BEEE-ECE0-BCC1-F566101CBF65}"/>
              </a:ext>
            </a:extLst>
          </p:cNvPr>
          <p:cNvSpPr>
            <a:spLocks noChangeAspect="1"/>
          </p:cNvSpPr>
          <p:nvPr/>
        </p:nvSpPr>
        <p:spPr>
          <a:xfrm rot="7597853">
            <a:off x="3058811" y="580947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59" name="Ovál 14858">
            <a:extLst>
              <a:ext uri="{FF2B5EF4-FFF2-40B4-BE49-F238E27FC236}">
                <a16:creationId xmlns:a16="http://schemas.microsoft.com/office/drawing/2014/main" id="{74389C2B-7FD0-B274-37AB-E640BF91EFC9}"/>
              </a:ext>
            </a:extLst>
          </p:cNvPr>
          <p:cNvSpPr>
            <a:spLocks noChangeAspect="1"/>
          </p:cNvSpPr>
          <p:nvPr/>
        </p:nvSpPr>
        <p:spPr>
          <a:xfrm rot="7597853">
            <a:off x="3055405" y="599689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0" name="Ovál 14859">
            <a:extLst>
              <a:ext uri="{FF2B5EF4-FFF2-40B4-BE49-F238E27FC236}">
                <a16:creationId xmlns:a16="http://schemas.microsoft.com/office/drawing/2014/main" id="{0CBB424E-707A-BF50-0CBE-8645A5834ECA}"/>
              </a:ext>
            </a:extLst>
          </p:cNvPr>
          <p:cNvSpPr>
            <a:spLocks noChangeAspect="1"/>
          </p:cNvSpPr>
          <p:nvPr/>
        </p:nvSpPr>
        <p:spPr>
          <a:xfrm rot="7597853">
            <a:off x="2944895" y="586174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1" name="Ovál 14860">
            <a:extLst>
              <a:ext uri="{FF2B5EF4-FFF2-40B4-BE49-F238E27FC236}">
                <a16:creationId xmlns:a16="http://schemas.microsoft.com/office/drawing/2014/main" id="{617ADC67-98B9-F666-DA9F-A6AB03C79FBF}"/>
              </a:ext>
            </a:extLst>
          </p:cNvPr>
          <p:cNvSpPr>
            <a:spLocks noChangeAspect="1"/>
          </p:cNvSpPr>
          <p:nvPr/>
        </p:nvSpPr>
        <p:spPr>
          <a:xfrm rot="7597853">
            <a:off x="2804276" y="56605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2" name="Ovál 14861">
            <a:extLst>
              <a:ext uri="{FF2B5EF4-FFF2-40B4-BE49-F238E27FC236}">
                <a16:creationId xmlns:a16="http://schemas.microsoft.com/office/drawing/2014/main" id="{4059AC9E-318A-FBF7-10FC-AE15A5C5DBE5}"/>
              </a:ext>
            </a:extLst>
          </p:cNvPr>
          <p:cNvSpPr>
            <a:spLocks noChangeAspect="1"/>
          </p:cNvSpPr>
          <p:nvPr/>
        </p:nvSpPr>
        <p:spPr>
          <a:xfrm rot="7597853">
            <a:off x="2800870" y="584794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3" name="Ovál 14862">
            <a:extLst>
              <a:ext uri="{FF2B5EF4-FFF2-40B4-BE49-F238E27FC236}">
                <a16:creationId xmlns:a16="http://schemas.microsoft.com/office/drawing/2014/main" id="{C1AC274C-1CFE-F8B3-50A5-2FB8294C9028}"/>
              </a:ext>
            </a:extLst>
          </p:cNvPr>
          <p:cNvSpPr>
            <a:spLocks noChangeAspect="1"/>
          </p:cNvSpPr>
          <p:nvPr/>
        </p:nvSpPr>
        <p:spPr>
          <a:xfrm rot="7597853">
            <a:off x="2690361" y="571278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4" name="Ovál 14863">
            <a:extLst>
              <a:ext uri="{FF2B5EF4-FFF2-40B4-BE49-F238E27FC236}">
                <a16:creationId xmlns:a16="http://schemas.microsoft.com/office/drawing/2014/main" id="{69482504-4B22-ABDF-767D-AF730927BDCF}"/>
              </a:ext>
            </a:extLst>
          </p:cNvPr>
          <p:cNvSpPr>
            <a:spLocks noChangeAspect="1"/>
          </p:cNvSpPr>
          <p:nvPr/>
        </p:nvSpPr>
        <p:spPr>
          <a:xfrm rot="7597853">
            <a:off x="2616259" y="562991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6" name="Ovál 14865">
            <a:extLst>
              <a:ext uri="{FF2B5EF4-FFF2-40B4-BE49-F238E27FC236}">
                <a16:creationId xmlns:a16="http://schemas.microsoft.com/office/drawing/2014/main" id="{D71CA89F-203F-C797-865C-A79195EDFA6C}"/>
              </a:ext>
            </a:extLst>
          </p:cNvPr>
          <p:cNvSpPr>
            <a:spLocks noChangeAspect="1"/>
          </p:cNvSpPr>
          <p:nvPr/>
        </p:nvSpPr>
        <p:spPr>
          <a:xfrm rot="7597853">
            <a:off x="2793299" y="53208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8" name="Ovál 14867">
            <a:extLst>
              <a:ext uri="{FF2B5EF4-FFF2-40B4-BE49-F238E27FC236}">
                <a16:creationId xmlns:a16="http://schemas.microsoft.com/office/drawing/2014/main" id="{49748BA5-3E8B-8BAC-F13C-7745C9798E47}"/>
              </a:ext>
            </a:extLst>
          </p:cNvPr>
          <p:cNvSpPr>
            <a:spLocks noChangeAspect="1"/>
          </p:cNvSpPr>
          <p:nvPr/>
        </p:nvSpPr>
        <p:spPr>
          <a:xfrm rot="7597853">
            <a:off x="3093796" y="579978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69" name="Ovál 14868">
            <a:extLst>
              <a:ext uri="{FF2B5EF4-FFF2-40B4-BE49-F238E27FC236}">
                <a16:creationId xmlns:a16="http://schemas.microsoft.com/office/drawing/2014/main" id="{F27622EB-6EFD-7664-94AD-F8C177FA253A}"/>
              </a:ext>
            </a:extLst>
          </p:cNvPr>
          <p:cNvSpPr>
            <a:spLocks noChangeAspect="1"/>
          </p:cNvSpPr>
          <p:nvPr/>
        </p:nvSpPr>
        <p:spPr>
          <a:xfrm rot="7597853">
            <a:off x="3090389" y="59872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0" name="Ovál 14869">
            <a:extLst>
              <a:ext uri="{FF2B5EF4-FFF2-40B4-BE49-F238E27FC236}">
                <a16:creationId xmlns:a16="http://schemas.microsoft.com/office/drawing/2014/main" id="{052EFFC5-6BB0-17B9-310B-1971E086B920}"/>
              </a:ext>
            </a:extLst>
          </p:cNvPr>
          <p:cNvSpPr>
            <a:spLocks noChangeAspect="1"/>
          </p:cNvSpPr>
          <p:nvPr/>
        </p:nvSpPr>
        <p:spPr>
          <a:xfrm rot="7597853">
            <a:off x="2979880" y="585205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1" name="Ovál 14870">
            <a:extLst>
              <a:ext uri="{FF2B5EF4-FFF2-40B4-BE49-F238E27FC236}">
                <a16:creationId xmlns:a16="http://schemas.microsoft.com/office/drawing/2014/main" id="{B7E6073E-3ED3-B00B-B9C0-E7FD4B320299}"/>
              </a:ext>
            </a:extLst>
          </p:cNvPr>
          <p:cNvSpPr>
            <a:spLocks noChangeAspect="1"/>
          </p:cNvSpPr>
          <p:nvPr/>
        </p:nvSpPr>
        <p:spPr>
          <a:xfrm rot="7597853">
            <a:off x="2905779" y="576917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2" name="Ovál 14871">
            <a:extLst>
              <a:ext uri="{FF2B5EF4-FFF2-40B4-BE49-F238E27FC236}">
                <a16:creationId xmlns:a16="http://schemas.microsoft.com/office/drawing/2014/main" id="{58855816-3D4A-6D5B-099B-C7138C7F7700}"/>
              </a:ext>
            </a:extLst>
          </p:cNvPr>
          <p:cNvSpPr>
            <a:spLocks noChangeAspect="1"/>
          </p:cNvSpPr>
          <p:nvPr/>
        </p:nvSpPr>
        <p:spPr>
          <a:xfrm rot="7597853">
            <a:off x="2902372" y="595659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3" name="Ovál 14872">
            <a:extLst>
              <a:ext uri="{FF2B5EF4-FFF2-40B4-BE49-F238E27FC236}">
                <a16:creationId xmlns:a16="http://schemas.microsoft.com/office/drawing/2014/main" id="{33DF40B0-E228-8C85-3372-9C57AF172DDD}"/>
              </a:ext>
            </a:extLst>
          </p:cNvPr>
          <p:cNvSpPr>
            <a:spLocks noChangeAspect="1"/>
          </p:cNvSpPr>
          <p:nvPr/>
        </p:nvSpPr>
        <p:spPr>
          <a:xfrm rot="7597853">
            <a:off x="2690434" y="536145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4" name="Ovál 14873">
            <a:extLst>
              <a:ext uri="{FF2B5EF4-FFF2-40B4-BE49-F238E27FC236}">
                <a16:creationId xmlns:a16="http://schemas.microsoft.com/office/drawing/2014/main" id="{A70DB56F-A8C7-14F3-0FC1-D5274A3B7E68}"/>
              </a:ext>
            </a:extLst>
          </p:cNvPr>
          <p:cNvSpPr>
            <a:spLocks noChangeAspect="1"/>
          </p:cNvSpPr>
          <p:nvPr/>
        </p:nvSpPr>
        <p:spPr>
          <a:xfrm rot="7597853">
            <a:off x="3137433" y="546769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5" name="Ovál 14874">
            <a:extLst>
              <a:ext uri="{FF2B5EF4-FFF2-40B4-BE49-F238E27FC236}">
                <a16:creationId xmlns:a16="http://schemas.microsoft.com/office/drawing/2014/main" id="{97C2680C-D343-96EA-D965-0039A231DA54}"/>
              </a:ext>
            </a:extLst>
          </p:cNvPr>
          <p:cNvSpPr>
            <a:spLocks noChangeAspect="1"/>
          </p:cNvSpPr>
          <p:nvPr/>
        </p:nvSpPr>
        <p:spPr>
          <a:xfrm rot="7597853">
            <a:off x="3234561" y="574477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6" name="Ovál 14875">
            <a:extLst>
              <a:ext uri="{FF2B5EF4-FFF2-40B4-BE49-F238E27FC236}">
                <a16:creationId xmlns:a16="http://schemas.microsoft.com/office/drawing/2014/main" id="{182FD369-6E30-E14A-67E1-3A8038AB36F1}"/>
              </a:ext>
            </a:extLst>
          </p:cNvPr>
          <p:cNvSpPr>
            <a:spLocks noChangeAspect="1"/>
          </p:cNvSpPr>
          <p:nvPr/>
        </p:nvSpPr>
        <p:spPr>
          <a:xfrm rot="7597853">
            <a:off x="3160460" y="566190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7" name="Ovál 14876">
            <a:extLst>
              <a:ext uri="{FF2B5EF4-FFF2-40B4-BE49-F238E27FC236}">
                <a16:creationId xmlns:a16="http://schemas.microsoft.com/office/drawing/2014/main" id="{166DFA2D-105B-BB56-0BE9-4BADF6328509}"/>
              </a:ext>
            </a:extLst>
          </p:cNvPr>
          <p:cNvSpPr>
            <a:spLocks noChangeAspect="1"/>
          </p:cNvSpPr>
          <p:nvPr/>
        </p:nvSpPr>
        <p:spPr>
          <a:xfrm rot="7597853">
            <a:off x="3157054" y="58493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8" name="Ovál 14877">
            <a:extLst>
              <a:ext uri="{FF2B5EF4-FFF2-40B4-BE49-F238E27FC236}">
                <a16:creationId xmlns:a16="http://schemas.microsoft.com/office/drawing/2014/main" id="{F66AB069-60D4-5698-1EB0-9BA9C91B64DB}"/>
              </a:ext>
            </a:extLst>
          </p:cNvPr>
          <p:cNvSpPr>
            <a:spLocks noChangeAspect="1"/>
          </p:cNvSpPr>
          <p:nvPr/>
        </p:nvSpPr>
        <p:spPr>
          <a:xfrm rot="7597853">
            <a:off x="3046544" y="571416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79" name="Ovál 14878">
            <a:extLst>
              <a:ext uri="{FF2B5EF4-FFF2-40B4-BE49-F238E27FC236}">
                <a16:creationId xmlns:a16="http://schemas.microsoft.com/office/drawing/2014/main" id="{1E02E7F8-6E65-D054-31C2-D5A2F62AEABA}"/>
              </a:ext>
            </a:extLst>
          </p:cNvPr>
          <p:cNvSpPr>
            <a:spLocks noChangeAspect="1"/>
          </p:cNvSpPr>
          <p:nvPr/>
        </p:nvSpPr>
        <p:spPr>
          <a:xfrm rot="7597853">
            <a:off x="2905925" y="551294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0" name="Ovál 14879">
            <a:extLst>
              <a:ext uri="{FF2B5EF4-FFF2-40B4-BE49-F238E27FC236}">
                <a16:creationId xmlns:a16="http://schemas.microsoft.com/office/drawing/2014/main" id="{25B5EDAA-42C6-D9D7-3DFC-7DEBACE951E1}"/>
              </a:ext>
            </a:extLst>
          </p:cNvPr>
          <p:cNvSpPr>
            <a:spLocks noChangeAspect="1"/>
          </p:cNvSpPr>
          <p:nvPr/>
        </p:nvSpPr>
        <p:spPr>
          <a:xfrm rot="7597853">
            <a:off x="2902519" y="57003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1" name="Ovál 14880">
            <a:extLst>
              <a:ext uri="{FF2B5EF4-FFF2-40B4-BE49-F238E27FC236}">
                <a16:creationId xmlns:a16="http://schemas.microsoft.com/office/drawing/2014/main" id="{73E445B3-51FB-B5E2-84D7-B02EA3AF227A}"/>
              </a:ext>
            </a:extLst>
          </p:cNvPr>
          <p:cNvSpPr>
            <a:spLocks noChangeAspect="1"/>
          </p:cNvSpPr>
          <p:nvPr/>
        </p:nvSpPr>
        <p:spPr>
          <a:xfrm rot="7597853">
            <a:off x="2792010" y="55652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2" name="Ovál 14881">
            <a:extLst>
              <a:ext uri="{FF2B5EF4-FFF2-40B4-BE49-F238E27FC236}">
                <a16:creationId xmlns:a16="http://schemas.microsoft.com/office/drawing/2014/main" id="{95913725-4C89-C619-C2D7-61A940179146}"/>
              </a:ext>
            </a:extLst>
          </p:cNvPr>
          <p:cNvSpPr>
            <a:spLocks noChangeAspect="1"/>
          </p:cNvSpPr>
          <p:nvPr/>
        </p:nvSpPr>
        <p:spPr>
          <a:xfrm rot="7597853">
            <a:off x="2717908" y="548233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3" name="Ovál 14882">
            <a:extLst>
              <a:ext uri="{FF2B5EF4-FFF2-40B4-BE49-F238E27FC236}">
                <a16:creationId xmlns:a16="http://schemas.microsoft.com/office/drawing/2014/main" id="{7D6920FF-C5E1-6381-BE1A-2D59BC2021BB}"/>
              </a:ext>
            </a:extLst>
          </p:cNvPr>
          <p:cNvSpPr>
            <a:spLocks noChangeAspect="1"/>
          </p:cNvSpPr>
          <p:nvPr/>
        </p:nvSpPr>
        <p:spPr>
          <a:xfrm rot="7597853">
            <a:off x="2603993" y="55346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5" name="Ovál 14884">
            <a:extLst>
              <a:ext uri="{FF2B5EF4-FFF2-40B4-BE49-F238E27FC236}">
                <a16:creationId xmlns:a16="http://schemas.microsoft.com/office/drawing/2014/main" id="{60F3971D-879F-5642-B38B-884B0E8AC698}"/>
              </a:ext>
            </a:extLst>
          </p:cNvPr>
          <p:cNvSpPr>
            <a:spLocks noChangeAspect="1"/>
          </p:cNvSpPr>
          <p:nvPr/>
        </p:nvSpPr>
        <p:spPr>
          <a:xfrm rot="7597853">
            <a:off x="2983436" y="61220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6" name="Ovál 14885">
            <a:extLst>
              <a:ext uri="{FF2B5EF4-FFF2-40B4-BE49-F238E27FC236}">
                <a16:creationId xmlns:a16="http://schemas.microsoft.com/office/drawing/2014/main" id="{480DA962-4945-3002-9272-FEC61BBBF2FC}"/>
              </a:ext>
            </a:extLst>
          </p:cNvPr>
          <p:cNvSpPr>
            <a:spLocks noChangeAspect="1"/>
          </p:cNvSpPr>
          <p:nvPr/>
        </p:nvSpPr>
        <p:spPr>
          <a:xfrm rot="7597853">
            <a:off x="3054189" y="588992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89" name="Ovál 14888">
            <a:extLst>
              <a:ext uri="{FF2B5EF4-FFF2-40B4-BE49-F238E27FC236}">
                <a16:creationId xmlns:a16="http://schemas.microsoft.com/office/drawing/2014/main" id="{A3A2E9AB-D8C1-5E00-3D82-FD2078F68879}"/>
              </a:ext>
            </a:extLst>
          </p:cNvPr>
          <p:cNvSpPr>
            <a:spLocks noChangeAspect="1"/>
          </p:cNvSpPr>
          <p:nvPr/>
        </p:nvSpPr>
        <p:spPr>
          <a:xfrm rot="7597853">
            <a:off x="3256597" y="53925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0" name="Ovál 14889">
            <a:extLst>
              <a:ext uri="{FF2B5EF4-FFF2-40B4-BE49-F238E27FC236}">
                <a16:creationId xmlns:a16="http://schemas.microsoft.com/office/drawing/2014/main" id="{0F3C5C2B-256C-A15B-4514-0B30BC1065D3}"/>
              </a:ext>
            </a:extLst>
          </p:cNvPr>
          <p:cNvSpPr>
            <a:spLocks noChangeAspect="1"/>
          </p:cNvSpPr>
          <p:nvPr/>
        </p:nvSpPr>
        <p:spPr>
          <a:xfrm rot="7597853">
            <a:off x="3068580" y="53619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1" name="Ovál 14890">
            <a:extLst>
              <a:ext uri="{FF2B5EF4-FFF2-40B4-BE49-F238E27FC236}">
                <a16:creationId xmlns:a16="http://schemas.microsoft.com/office/drawing/2014/main" id="{701E3A83-B9ED-58CD-F71F-C81D09367A81}"/>
              </a:ext>
            </a:extLst>
          </p:cNvPr>
          <p:cNvSpPr>
            <a:spLocks noChangeAspect="1"/>
          </p:cNvSpPr>
          <p:nvPr/>
        </p:nvSpPr>
        <p:spPr>
          <a:xfrm rot="7597853">
            <a:off x="3366010" y="5819523"/>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2" name="Ovál 14891">
            <a:extLst>
              <a:ext uri="{FF2B5EF4-FFF2-40B4-BE49-F238E27FC236}">
                <a16:creationId xmlns:a16="http://schemas.microsoft.com/office/drawing/2014/main" id="{37C6CABD-4BEF-209F-D2E3-5AA5AD268BE3}"/>
              </a:ext>
            </a:extLst>
          </p:cNvPr>
          <p:cNvSpPr>
            <a:spLocks noChangeAspect="1"/>
          </p:cNvSpPr>
          <p:nvPr/>
        </p:nvSpPr>
        <p:spPr>
          <a:xfrm rot="7597853">
            <a:off x="3255501" y="568437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3" name="Ovál 14892">
            <a:extLst>
              <a:ext uri="{FF2B5EF4-FFF2-40B4-BE49-F238E27FC236}">
                <a16:creationId xmlns:a16="http://schemas.microsoft.com/office/drawing/2014/main" id="{FDA6D3EE-15BD-93AA-AABC-C1BA9CC45453}"/>
              </a:ext>
            </a:extLst>
          </p:cNvPr>
          <p:cNvSpPr>
            <a:spLocks noChangeAspect="1"/>
          </p:cNvSpPr>
          <p:nvPr/>
        </p:nvSpPr>
        <p:spPr>
          <a:xfrm rot="7597853">
            <a:off x="3181400" y="560150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4" name="Ovál 14893">
            <a:extLst>
              <a:ext uri="{FF2B5EF4-FFF2-40B4-BE49-F238E27FC236}">
                <a16:creationId xmlns:a16="http://schemas.microsoft.com/office/drawing/2014/main" id="{11FE8851-9792-DD56-91FE-E4CA5F78C55A}"/>
              </a:ext>
            </a:extLst>
          </p:cNvPr>
          <p:cNvSpPr>
            <a:spLocks noChangeAspect="1"/>
          </p:cNvSpPr>
          <p:nvPr/>
        </p:nvSpPr>
        <p:spPr>
          <a:xfrm rot="7597853">
            <a:off x="3177994" y="57889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5" name="Ovál 14894">
            <a:extLst>
              <a:ext uri="{FF2B5EF4-FFF2-40B4-BE49-F238E27FC236}">
                <a16:creationId xmlns:a16="http://schemas.microsoft.com/office/drawing/2014/main" id="{25C9DCE3-BCE2-4DB4-AA34-1B9042B0C09C}"/>
              </a:ext>
            </a:extLst>
          </p:cNvPr>
          <p:cNvSpPr>
            <a:spLocks noChangeAspect="1"/>
          </p:cNvSpPr>
          <p:nvPr/>
        </p:nvSpPr>
        <p:spPr>
          <a:xfrm rot="7597853">
            <a:off x="3067484" y="565376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6" name="Ovál 14895">
            <a:extLst>
              <a:ext uri="{FF2B5EF4-FFF2-40B4-BE49-F238E27FC236}">
                <a16:creationId xmlns:a16="http://schemas.microsoft.com/office/drawing/2014/main" id="{99CD083F-B70B-A999-D0B2-041022922869}"/>
              </a:ext>
            </a:extLst>
          </p:cNvPr>
          <p:cNvSpPr>
            <a:spLocks noChangeAspect="1"/>
          </p:cNvSpPr>
          <p:nvPr/>
        </p:nvSpPr>
        <p:spPr>
          <a:xfrm rot="7597853">
            <a:off x="2926865" y="545254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7" name="Ovál 14896">
            <a:extLst>
              <a:ext uri="{FF2B5EF4-FFF2-40B4-BE49-F238E27FC236}">
                <a16:creationId xmlns:a16="http://schemas.microsoft.com/office/drawing/2014/main" id="{8A512305-A8C6-264F-E90E-343B4934EF0B}"/>
              </a:ext>
            </a:extLst>
          </p:cNvPr>
          <p:cNvSpPr>
            <a:spLocks noChangeAspect="1"/>
          </p:cNvSpPr>
          <p:nvPr/>
        </p:nvSpPr>
        <p:spPr>
          <a:xfrm rot="7597853">
            <a:off x="2923459" y="563996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8" name="Ovál 14897">
            <a:extLst>
              <a:ext uri="{FF2B5EF4-FFF2-40B4-BE49-F238E27FC236}">
                <a16:creationId xmlns:a16="http://schemas.microsoft.com/office/drawing/2014/main" id="{1D5A4EEE-8F2E-9BCC-0651-C4C3D40E4EDC}"/>
              </a:ext>
            </a:extLst>
          </p:cNvPr>
          <p:cNvSpPr>
            <a:spLocks noChangeAspect="1"/>
          </p:cNvSpPr>
          <p:nvPr/>
        </p:nvSpPr>
        <p:spPr>
          <a:xfrm rot="7597853">
            <a:off x="2812950" y="550481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99" name="Ovál 14898">
            <a:extLst>
              <a:ext uri="{FF2B5EF4-FFF2-40B4-BE49-F238E27FC236}">
                <a16:creationId xmlns:a16="http://schemas.microsoft.com/office/drawing/2014/main" id="{FFF928F3-EC1F-11ED-A0E3-716E1A99F15C}"/>
              </a:ext>
            </a:extLst>
          </p:cNvPr>
          <p:cNvSpPr>
            <a:spLocks noChangeAspect="1"/>
          </p:cNvSpPr>
          <p:nvPr/>
        </p:nvSpPr>
        <p:spPr>
          <a:xfrm rot="7597853">
            <a:off x="2738848" y="542193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0" name="Ovál 14899">
            <a:extLst>
              <a:ext uri="{FF2B5EF4-FFF2-40B4-BE49-F238E27FC236}">
                <a16:creationId xmlns:a16="http://schemas.microsoft.com/office/drawing/2014/main" id="{84FEB24A-9E60-64C0-75C6-5334DB126A74}"/>
              </a:ext>
            </a:extLst>
          </p:cNvPr>
          <p:cNvSpPr>
            <a:spLocks noChangeAspect="1"/>
          </p:cNvSpPr>
          <p:nvPr/>
        </p:nvSpPr>
        <p:spPr>
          <a:xfrm rot="7597853">
            <a:off x="2735442" y="56093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1" name="Ovál 14900">
            <a:extLst>
              <a:ext uri="{FF2B5EF4-FFF2-40B4-BE49-F238E27FC236}">
                <a16:creationId xmlns:a16="http://schemas.microsoft.com/office/drawing/2014/main" id="{10A5D0F4-0BFA-74AF-09FE-3D25AD434BA6}"/>
              </a:ext>
            </a:extLst>
          </p:cNvPr>
          <p:cNvSpPr>
            <a:spLocks noChangeAspect="1"/>
          </p:cNvSpPr>
          <p:nvPr/>
        </p:nvSpPr>
        <p:spPr>
          <a:xfrm rot="7597853">
            <a:off x="2624933" y="547420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2" name="Ovál 14901">
            <a:extLst>
              <a:ext uri="{FF2B5EF4-FFF2-40B4-BE49-F238E27FC236}">
                <a16:creationId xmlns:a16="http://schemas.microsoft.com/office/drawing/2014/main" id="{957E73FE-7D74-6825-74F7-1FA86E86F3D1}"/>
              </a:ext>
            </a:extLst>
          </p:cNvPr>
          <p:cNvSpPr>
            <a:spLocks noChangeAspect="1"/>
          </p:cNvSpPr>
          <p:nvPr/>
        </p:nvSpPr>
        <p:spPr>
          <a:xfrm rot="7597853">
            <a:off x="3363763" y="604221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3" name="Ovál 14902">
            <a:extLst>
              <a:ext uri="{FF2B5EF4-FFF2-40B4-BE49-F238E27FC236}">
                <a16:creationId xmlns:a16="http://schemas.microsoft.com/office/drawing/2014/main" id="{8A44E35D-A2C2-E511-CAAB-23670EEBB429}"/>
              </a:ext>
            </a:extLst>
          </p:cNvPr>
          <p:cNvSpPr>
            <a:spLocks noChangeAspect="1"/>
          </p:cNvSpPr>
          <p:nvPr/>
        </p:nvSpPr>
        <p:spPr>
          <a:xfrm rot="7597853">
            <a:off x="3249847" y="609448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4" name="Ovál 14903">
            <a:extLst>
              <a:ext uri="{FF2B5EF4-FFF2-40B4-BE49-F238E27FC236}">
                <a16:creationId xmlns:a16="http://schemas.microsoft.com/office/drawing/2014/main" id="{5F3E9D6F-90DE-FDE9-C6E3-8E7724337D82}"/>
              </a:ext>
            </a:extLst>
          </p:cNvPr>
          <p:cNvSpPr>
            <a:spLocks noChangeAspect="1"/>
          </p:cNvSpPr>
          <p:nvPr/>
        </p:nvSpPr>
        <p:spPr>
          <a:xfrm rot="7597853">
            <a:off x="3109228" y="589326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5" name="Ovál 14904">
            <a:extLst>
              <a:ext uri="{FF2B5EF4-FFF2-40B4-BE49-F238E27FC236}">
                <a16:creationId xmlns:a16="http://schemas.microsoft.com/office/drawing/2014/main" id="{86EFFA9D-E8DA-D212-E2EF-A7B44BEC5CA5}"/>
              </a:ext>
            </a:extLst>
          </p:cNvPr>
          <p:cNvSpPr>
            <a:spLocks noChangeAspect="1"/>
          </p:cNvSpPr>
          <p:nvPr/>
        </p:nvSpPr>
        <p:spPr>
          <a:xfrm rot="7597853">
            <a:off x="3105822" y="608068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6" name="Ovál 14905">
            <a:extLst>
              <a:ext uri="{FF2B5EF4-FFF2-40B4-BE49-F238E27FC236}">
                <a16:creationId xmlns:a16="http://schemas.microsoft.com/office/drawing/2014/main" id="{C54A9D9E-1890-3775-2EB7-4913177E2F72}"/>
              </a:ext>
            </a:extLst>
          </p:cNvPr>
          <p:cNvSpPr>
            <a:spLocks noChangeAspect="1"/>
          </p:cNvSpPr>
          <p:nvPr/>
        </p:nvSpPr>
        <p:spPr>
          <a:xfrm rot="7597853">
            <a:off x="2995313" y="594552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7" name="Ovál 14906">
            <a:extLst>
              <a:ext uri="{FF2B5EF4-FFF2-40B4-BE49-F238E27FC236}">
                <a16:creationId xmlns:a16="http://schemas.microsoft.com/office/drawing/2014/main" id="{CFB472B8-AF98-FF6B-8BEC-EE50AB3EA666}"/>
              </a:ext>
            </a:extLst>
          </p:cNvPr>
          <p:cNvSpPr>
            <a:spLocks noChangeAspect="1"/>
          </p:cNvSpPr>
          <p:nvPr/>
        </p:nvSpPr>
        <p:spPr>
          <a:xfrm rot="7597853">
            <a:off x="2921211" y="586265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09" name="Ovál 14908">
            <a:extLst>
              <a:ext uri="{FF2B5EF4-FFF2-40B4-BE49-F238E27FC236}">
                <a16:creationId xmlns:a16="http://schemas.microsoft.com/office/drawing/2014/main" id="{230C46F7-4E61-CF16-D041-48340A05E3D5}"/>
              </a:ext>
            </a:extLst>
          </p:cNvPr>
          <p:cNvSpPr>
            <a:spLocks noChangeAspect="1"/>
          </p:cNvSpPr>
          <p:nvPr/>
        </p:nvSpPr>
        <p:spPr>
          <a:xfrm rot="7597853">
            <a:off x="2807296" y="5914925"/>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0" name="Ovál 14909">
            <a:extLst>
              <a:ext uri="{FF2B5EF4-FFF2-40B4-BE49-F238E27FC236}">
                <a16:creationId xmlns:a16="http://schemas.microsoft.com/office/drawing/2014/main" id="{B581A076-D9B0-E252-E68F-85F2F3AD07BA}"/>
              </a:ext>
            </a:extLst>
          </p:cNvPr>
          <p:cNvSpPr>
            <a:spLocks noChangeAspect="1"/>
          </p:cNvSpPr>
          <p:nvPr/>
        </p:nvSpPr>
        <p:spPr>
          <a:xfrm rot="7597853">
            <a:off x="2959710" y="5587622"/>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1" name="Ovál 14910">
            <a:extLst>
              <a:ext uri="{FF2B5EF4-FFF2-40B4-BE49-F238E27FC236}">
                <a16:creationId xmlns:a16="http://schemas.microsoft.com/office/drawing/2014/main" id="{19E65DCB-4961-0D57-1AA2-31D63A88C99E}"/>
              </a:ext>
            </a:extLst>
          </p:cNvPr>
          <p:cNvSpPr>
            <a:spLocks noChangeAspect="1"/>
          </p:cNvSpPr>
          <p:nvPr/>
        </p:nvSpPr>
        <p:spPr>
          <a:xfrm rot="7597853">
            <a:off x="2956303" y="577504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2" name="Ovál 14911">
            <a:extLst>
              <a:ext uri="{FF2B5EF4-FFF2-40B4-BE49-F238E27FC236}">
                <a16:creationId xmlns:a16="http://schemas.microsoft.com/office/drawing/2014/main" id="{B304FB59-4ADF-3FEE-8F2D-755993E41515}"/>
              </a:ext>
            </a:extLst>
          </p:cNvPr>
          <p:cNvSpPr>
            <a:spLocks noChangeAspect="1"/>
          </p:cNvSpPr>
          <p:nvPr/>
        </p:nvSpPr>
        <p:spPr>
          <a:xfrm rot="7597853">
            <a:off x="2845794" y="5639890"/>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3" name="Ovál 14912">
            <a:extLst>
              <a:ext uri="{FF2B5EF4-FFF2-40B4-BE49-F238E27FC236}">
                <a16:creationId xmlns:a16="http://schemas.microsoft.com/office/drawing/2014/main" id="{9A6D7BFC-E566-65E1-4FDE-F2668F2A9883}"/>
              </a:ext>
            </a:extLst>
          </p:cNvPr>
          <p:cNvSpPr>
            <a:spLocks noChangeAspect="1"/>
          </p:cNvSpPr>
          <p:nvPr/>
        </p:nvSpPr>
        <p:spPr>
          <a:xfrm rot="7597853">
            <a:off x="2771693" y="5557018"/>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4" name="Ovál 14913">
            <a:extLst>
              <a:ext uri="{FF2B5EF4-FFF2-40B4-BE49-F238E27FC236}">
                <a16:creationId xmlns:a16="http://schemas.microsoft.com/office/drawing/2014/main" id="{EFC56639-82F1-99D0-7D93-AA5BBCA83CBE}"/>
              </a:ext>
            </a:extLst>
          </p:cNvPr>
          <p:cNvSpPr>
            <a:spLocks noChangeAspect="1"/>
          </p:cNvSpPr>
          <p:nvPr/>
        </p:nvSpPr>
        <p:spPr>
          <a:xfrm rot="7597853">
            <a:off x="2768286" y="574443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5" name="Ovál 14914">
            <a:extLst>
              <a:ext uri="{FF2B5EF4-FFF2-40B4-BE49-F238E27FC236}">
                <a16:creationId xmlns:a16="http://schemas.microsoft.com/office/drawing/2014/main" id="{AB30F3E9-0306-080B-7397-8BDF9524B5B3}"/>
              </a:ext>
            </a:extLst>
          </p:cNvPr>
          <p:cNvSpPr>
            <a:spLocks noChangeAspect="1"/>
          </p:cNvSpPr>
          <p:nvPr/>
        </p:nvSpPr>
        <p:spPr>
          <a:xfrm rot="7597853">
            <a:off x="2657777" y="5609286"/>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6" name="Ovál 14915">
            <a:extLst>
              <a:ext uri="{FF2B5EF4-FFF2-40B4-BE49-F238E27FC236}">
                <a16:creationId xmlns:a16="http://schemas.microsoft.com/office/drawing/2014/main" id="{6DD99217-D278-1864-F05C-2FBCEAD83143}"/>
              </a:ext>
            </a:extLst>
          </p:cNvPr>
          <p:cNvSpPr>
            <a:spLocks noChangeAspect="1"/>
          </p:cNvSpPr>
          <p:nvPr/>
        </p:nvSpPr>
        <p:spPr>
          <a:xfrm rot="7597853">
            <a:off x="3142073" y="6028341"/>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7" name="Ovál 14916">
            <a:extLst>
              <a:ext uri="{FF2B5EF4-FFF2-40B4-BE49-F238E27FC236}">
                <a16:creationId xmlns:a16="http://schemas.microsoft.com/office/drawing/2014/main" id="{9CC59701-EB07-07EF-81BC-6C99EB3420AE}"/>
              </a:ext>
            </a:extLst>
          </p:cNvPr>
          <p:cNvSpPr>
            <a:spLocks noChangeAspect="1"/>
          </p:cNvSpPr>
          <p:nvPr/>
        </p:nvSpPr>
        <p:spPr>
          <a:xfrm rot="7597853">
            <a:off x="3028157" y="6080609"/>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18" name="Ovál 14917">
            <a:extLst>
              <a:ext uri="{FF2B5EF4-FFF2-40B4-BE49-F238E27FC236}">
                <a16:creationId xmlns:a16="http://schemas.microsoft.com/office/drawing/2014/main" id="{582C897D-0CBD-0218-F1E7-75DD052CE64F}"/>
              </a:ext>
            </a:extLst>
          </p:cNvPr>
          <p:cNvSpPr>
            <a:spLocks noChangeAspect="1"/>
          </p:cNvSpPr>
          <p:nvPr/>
        </p:nvSpPr>
        <p:spPr>
          <a:xfrm rot="7597853">
            <a:off x="2954056" y="5997737"/>
            <a:ext cx="18288" cy="182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0" name="TextovéPole 189">
            <a:extLst>
              <a:ext uri="{FF2B5EF4-FFF2-40B4-BE49-F238E27FC236}">
                <a16:creationId xmlns:a16="http://schemas.microsoft.com/office/drawing/2014/main" id="{39691470-A44D-639A-FEF5-B3F359875C08}"/>
              </a:ext>
            </a:extLst>
          </p:cNvPr>
          <p:cNvSpPr txBox="1"/>
          <p:nvPr/>
        </p:nvSpPr>
        <p:spPr>
          <a:xfrm>
            <a:off x="2938627" y="5851405"/>
            <a:ext cx="1562457" cy="523220"/>
          </a:xfrm>
          <a:prstGeom prst="rect">
            <a:avLst/>
          </a:prstGeom>
          <a:noFill/>
        </p:spPr>
        <p:txBody>
          <a:bodyPr wrap="square" rtlCol="0">
            <a:spAutoFit/>
          </a:bodyPr>
          <a:lstStyle/>
          <a:p>
            <a:r>
              <a:rPr lang="cs-CZ" sz="2800" dirty="0">
                <a:solidFill>
                  <a:schemeClr val="accent2">
                    <a:lumMod val="50000"/>
                  </a:schemeClr>
                </a:solidFill>
                <a:latin typeface="Arial Black" panose="020B0A04020102020204" pitchFamily="34" charset="0"/>
              </a:rPr>
              <a:t>PM0.1</a:t>
            </a:r>
          </a:p>
        </p:txBody>
      </p:sp>
      <p:pic>
        <p:nvPicPr>
          <p:cNvPr id="19" name="Picture 6" descr="Vektorová grafika „Danger, toxic sign skull icon. Warning skull symbol.  Death attention, toxic poison yellow triangle element design. Vector  illustration“ ze služby Stock | Adobe Stock">
            <a:extLst>
              <a:ext uri="{FF2B5EF4-FFF2-40B4-BE49-F238E27FC236}">
                <a16:creationId xmlns:a16="http://schemas.microsoft.com/office/drawing/2014/main" id="{135CE48F-567C-9823-8B8E-6BC0FA36B452}"/>
              </a:ext>
            </a:extLst>
          </p:cNvPr>
          <p:cNvPicPr>
            <a:picLocks noChangeAspect="1" noChangeArrowheads="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backgroundRemoval t="9778" b="89778" l="9778" r="90667">
                        <a14:foregroundMark x1="9778" y1="82222" x2="9778" y2="82222"/>
                        <a14:foregroundMark x1="90667" y1="80889" x2="90667" y2="80889"/>
                      </a14:backgroundRemoval>
                    </a14:imgEffect>
                  </a14:imgLayer>
                </a14:imgProps>
              </a:ext>
              <a:ext uri="{28A0092B-C50C-407E-A947-70E740481C1C}">
                <a14:useLocalDpi xmlns:a14="http://schemas.microsoft.com/office/drawing/2010/main" val="0"/>
              </a:ext>
            </a:extLst>
          </a:blip>
          <a:srcRect/>
          <a:stretch>
            <a:fillRect/>
          </a:stretch>
        </p:blipFill>
        <p:spPr bwMode="auto">
          <a:xfrm>
            <a:off x="8149939" y="1491410"/>
            <a:ext cx="1128346" cy="1128346"/>
          </a:xfrm>
          <a:prstGeom prst="rect">
            <a:avLst/>
          </a:prstGeom>
          <a:noFill/>
          <a:extLst>
            <a:ext uri="{909E8E84-426E-40DD-AFC4-6F175D3DCCD1}">
              <a14:hiddenFill xmlns:a14="http://schemas.microsoft.com/office/drawing/2010/main">
                <a:solidFill>
                  <a:srgbClr val="FFFFFF"/>
                </a:solidFill>
              </a14:hiddenFill>
            </a:ext>
          </a:extLst>
        </p:spPr>
      </p:pic>
      <p:sp>
        <p:nvSpPr>
          <p:cNvPr id="60" name="TextovéPole 59">
            <a:extLst>
              <a:ext uri="{FF2B5EF4-FFF2-40B4-BE49-F238E27FC236}">
                <a16:creationId xmlns:a16="http://schemas.microsoft.com/office/drawing/2014/main" id="{3DF564C6-3674-C9F3-33B5-B9BCEEFB20BB}"/>
              </a:ext>
            </a:extLst>
          </p:cNvPr>
          <p:cNvSpPr txBox="1"/>
          <p:nvPr/>
        </p:nvSpPr>
        <p:spPr>
          <a:xfrm>
            <a:off x="5529855" y="1129394"/>
            <a:ext cx="1803800" cy="830997"/>
          </a:xfrm>
          <a:prstGeom prst="rect">
            <a:avLst/>
          </a:prstGeom>
          <a:noFill/>
        </p:spPr>
        <p:txBody>
          <a:bodyPr wrap="square" rtlCol="0">
            <a:spAutoFit/>
          </a:bodyPr>
          <a:lstStyle/>
          <a:p>
            <a:pPr algn="ctr"/>
            <a:r>
              <a:rPr lang="en-US" sz="2400" i="1" dirty="0" err="1">
                <a:solidFill>
                  <a:srgbClr val="2E6CA4"/>
                </a:solidFill>
              </a:rPr>
              <a:t>Vysoce</a:t>
            </a:r>
            <a:r>
              <a:rPr lang="en-US" sz="2400" i="1" dirty="0">
                <a:solidFill>
                  <a:srgbClr val="2E6CA4"/>
                </a:solidFill>
              </a:rPr>
              <a:t> </a:t>
            </a:r>
            <a:r>
              <a:rPr lang="cs-CZ" sz="2400" i="1" dirty="0" err="1">
                <a:solidFill>
                  <a:srgbClr val="2E6CA4"/>
                </a:solidFill>
              </a:rPr>
              <a:t>toxick</a:t>
            </a:r>
            <a:r>
              <a:rPr lang="en-US" sz="2400" i="1" dirty="0">
                <a:solidFill>
                  <a:srgbClr val="2E6CA4"/>
                </a:solidFill>
              </a:rPr>
              <a:t>é</a:t>
            </a:r>
            <a:r>
              <a:rPr lang="cs-CZ" sz="2400" i="1" dirty="0">
                <a:solidFill>
                  <a:srgbClr val="2E6CA4"/>
                </a:solidFill>
              </a:rPr>
              <a:t> lát</a:t>
            </a:r>
            <a:r>
              <a:rPr lang="en-US" sz="2400" i="1" dirty="0" err="1">
                <a:solidFill>
                  <a:srgbClr val="2E6CA4"/>
                </a:solidFill>
              </a:rPr>
              <a:t>ky</a:t>
            </a:r>
            <a:endParaRPr lang="cs-CZ" sz="2400" i="1" dirty="0">
              <a:solidFill>
                <a:srgbClr val="2E6CA4"/>
              </a:solidFill>
            </a:endParaRPr>
          </a:p>
        </p:txBody>
      </p:sp>
      <p:sp>
        <p:nvSpPr>
          <p:cNvPr id="2" name="TextovéPole 1">
            <a:extLst>
              <a:ext uri="{FF2B5EF4-FFF2-40B4-BE49-F238E27FC236}">
                <a16:creationId xmlns:a16="http://schemas.microsoft.com/office/drawing/2014/main" id="{36DCCDAD-CDF6-0673-3789-276E2299FBFF}"/>
              </a:ext>
            </a:extLst>
          </p:cNvPr>
          <p:cNvSpPr txBox="1"/>
          <p:nvPr/>
        </p:nvSpPr>
        <p:spPr>
          <a:xfrm>
            <a:off x="2535920" y="3641935"/>
            <a:ext cx="1521403" cy="1414846"/>
          </a:xfrm>
          <a:prstGeom prst="rect">
            <a:avLst/>
          </a:prstGeom>
          <a:noFill/>
        </p:spPr>
        <p:txBody>
          <a:bodyPr wrap="square" rtlCol="0">
            <a:spAutoFit/>
          </a:bodyPr>
          <a:lstStyle/>
          <a:p>
            <a:pPr algn="ctr"/>
            <a:r>
              <a:rPr lang="cs-CZ" sz="2400" b="1" dirty="0"/>
              <a:t>Unikátní chemický koktejl</a:t>
            </a:r>
          </a:p>
        </p:txBody>
      </p:sp>
      <p:sp>
        <p:nvSpPr>
          <p:cNvPr id="66" name="TextovéPole 65">
            <a:extLst>
              <a:ext uri="{FF2B5EF4-FFF2-40B4-BE49-F238E27FC236}">
                <a16:creationId xmlns:a16="http://schemas.microsoft.com/office/drawing/2014/main" id="{14818B66-B96D-9D10-D59D-E179318F7D07}"/>
              </a:ext>
            </a:extLst>
          </p:cNvPr>
          <p:cNvSpPr txBox="1"/>
          <p:nvPr/>
        </p:nvSpPr>
        <p:spPr>
          <a:xfrm>
            <a:off x="2892662" y="5034484"/>
            <a:ext cx="1562457" cy="523220"/>
          </a:xfrm>
          <a:prstGeom prst="rect">
            <a:avLst/>
          </a:prstGeom>
          <a:noFill/>
        </p:spPr>
        <p:txBody>
          <a:bodyPr wrap="square" rtlCol="0">
            <a:spAutoFit/>
          </a:bodyPr>
          <a:lstStyle/>
          <a:p>
            <a:r>
              <a:rPr lang="cs-CZ" sz="2800" dirty="0">
                <a:solidFill>
                  <a:schemeClr val="accent2">
                    <a:lumMod val="50000"/>
                  </a:schemeClr>
                </a:solidFill>
                <a:latin typeface="Arial Black" panose="020B0A04020102020204" pitchFamily="34" charset="0"/>
              </a:rPr>
              <a:t>PM1</a:t>
            </a:r>
          </a:p>
        </p:txBody>
      </p:sp>
      <p:sp>
        <p:nvSpPr>
          <p:cNvPr id="7" name="TextovéPole 6">
            <a:extLst>
              <a:ext uri="{FF2B5EF4-FFF2-40B4-BE49-F238E27FC236}">
                <a16:creationId xmlns:a16="http://schemas.microsoft.com/office/drawing/2014/main" id="{E3384F2C-0C6C-0875-B846-C6E6BA39EA7F}"/>
              </a:ext>
            </a:extLst>
          </p:cNvPr>
          <p:cNvSpPr txBox="1"/>
          <p:nvPr/>
        </p:nvSpPr>
        <p:spPr>
          <a:xfrm>
            <a:off x="4052513" y="2722668"/>
            <a:ext cx="1214832" cy="338554"/>
          </a:xfrm>
          <a:prstGeom prst="rect">
            <a:avLst/>
          </a:prstGeom>
          <a:noFill/>
        </p:spPr>
        <p:txBody>
          <a:bodyPr wrap="square" rtlCol="0">
            <a:spAutoFit/>
          </a:bodyPr>
          <a:lstStyle>
            <a:defPPr>
              <a:defRPr lang="en-US"/>
            </a:defPPr>
            <a:lvl1pPr>
              <a:defRPr sz="2400">
                <a:solidFill>
                  <a:srgbClr val="1D8EFF"/>
                </a:solidFill>
                <a:latin typeface="Arial Black" panose="020B0A04020102020204" pitchFamily="34" charset="0"/>
              </a:defRPr>
            </a:lvl1pPr>
          </a:lstStyle>
          <a:p>
            <a:r>
              <a:rPr lang="en-US" sz="1600" dirty="0" err="1"/>
              <a:t>Plyny</a:t>
            </a:r>
            <a:endParaRPr lang="en-US" sz="1600" dirty="0"/>
          </a:p>
        </p:txBody>
      </p:sp>
      <p:sp>
        <p:nvSpPr>
          <p:cNvPr id="21" name="TextovéPole 20">
            <a:extLst>
              <a:ext uri="{FF2B5EF4-FFF2-40B4-BE49-F238E27FC236}">
                <a16:creationId xmlns:a16="http://schemas.microsoft.com/office/drawing/2014/main" id="{B7E844B4-C216-B2EA-E522-6CC876118B39}"/>
              </a:ext>
            </a:extLst>
          </p:cNvPr>
          <p:cNvSpPr txBox="1"/>
          <p:nvPr/>
        </p:nvSpPr>
        <p:spPr>
          <a:xfrm>
            <a:off x="4185462" y="3695237"/>
            <a:ext cx="773226" cy="584775"/>
          </a:xfrm>
          <a:prstGeom prst="rect">
            <a:avLst/>
          </a:prstGeom>
          <a:noFill/>
        </p:spPr>
        <p:txBody>
          <a:bodyPr wrap="square" rtlCol="0">
            <a:spAutoFit/>
          </a:bodyPr>
          <a:lstStyle>
            <a:defPPr>
              <a:defRPr lang="en-US"/>
            </a:defPPr>
            <a:lvl1pPr>
              <a:defRPr sz="2400">
                <a:solidFill>
                  <a:srgbClr val="1D8EFF"/>
                </a:solidFill>
                <a:latin typeface="Arial Black" panose="020B0A04020102020204" pitchFamily="34" charset="0"/>
              </a:defRPr>
            </a:lvl1pPr>
          </a:lstStyle>
          <a:p>
            <a:r>
              <a:rPr lang="en-US" sz="1600" dirty="0" err="1"/>
              <a:t>Aerosoly</a:t>
            </a:r>
            <a:endParaRPr lang="en-US" sz="1600" dirty="0"/>
          </a:p>
        </p:txBody>
      </p:sp>
      <p:sp>
        <p:nvSpPr>
          <p:cNvPr id="61" name="TextovéPole 60">
            <a:extLst>
              <a:ext uri="{FF2B5EF4-FFF2-40B4-BE49-F238E27FC236}">
                <a16:creationId xmlns:a16="http://schemas.microsoft.com/office/drawing/2014/main" id="{7D70EC20-F608-660B-A603-4B4CD610893A}"/>
              </a:ext>
            </a:extLst>
          </p:cNvPr>
          <p:cNvSpPr txBox="1"/>
          <p:nvPr/>
        </p:nvSpPr>
        <p:spPr>
          <a:xfrm>
            <a:off x="2502968" y="1427141"/>
            <a:ext cx="1549545" cy="338554"/>
          </a:xfrm>
          <a:prstGeom prst="rect">
            <a:avLst/>
          </a:prstGeom>
          <a:noFill/>
        </p:spPr>
        <p:txBody>
          <a:bodyPr wrap="square" rtlCol="0">
            <a:spAutoFit/>
          </a:bodyPr>
          <a:lstStyle/>
          <a:p>
            <a:r>
              <a:rPr lang="en-US" sz="1600" dirty="0">
                <a:solidFill>
                  <a:srgbClr val="1D8EFF"/>
                </a:solidFill>
                <a:latin typeface="Arial Black" panose="020B0A04020102020204" pitchFamily="34" charset="0"/>
              </a:rPr>
              <a:t>K</a:t>
            </a:r>
            <a:r>
              <a:rPr lang="cs-CZ" sz="1600" dirty="0">
                <a:solidFill>
                  <a:srgbClr val="1D8EFF"/>
                </a:solidFill>
                <a:latin typeface="Arial Black" panose="020B0A04020102020204" pitchFamily="34" charset="0"/>
              </a:rPr>
              <a:t>ovy</a:t>
            </a:r>
          </a:p>
        </p:txBody>
      </p:sp>
      <p:sp>
        <p:nvSpPr>
          <p:cNvPr id="62" name="TextovéPole 61">
            <a:extLst>
              <a:ext uri="{FF2B5EF4-FFF2-40B4-BE49-F238E27FC236}">
                <a16:creationId xmlns:a16="http://schemas.microsoft.com/office/drawing/2014/main" id="{E32A2FD6-FDF3-19ED-6A6F-3DF30D9770C8}"/>
              </a:ext>
            </a:extLst>
          </p:cNvPr>
          <p:cNvSpPr txBox="1"/>
          <p:nvPr/>
        </p:nvSpPr>
        <p:spPr>
          <a:xfrm>
            <a:off x="3203484" y="2395419"/>
            <a:ext cx="1405215" cy="307777"/>
          </a:xfrm>
          <a:prstGeom prst="rect">
            <a:avLst/>
          </a:prstGeom>
          <a:noFill/>
        </p:spPr>
        <p:txBody>
          <a:bodyPr wrap="square" rtlCol="0">
            <a:spAutoFit/>
          </a:bodyPr>
          <a:lstStyle/>
          <a:p>
            <a:r>
              <a:rPr lang="en-US" sz="1400" b="1" dirty="0" err="1">
                <a:solidFill>
                  <a:srgbClr val="1D8EFF"/>
                </a:solidFill>
                <a:latin typeface="Arial" panose="020B0604020202020204" pitchFamily="34" charset="0"/>
                <a:cs typeface="Arial" panose="020B0604020202020204" pitchFamily="34" charset="0"/>
              </a:rPr>
              <a:t>Perchlorát</a:t>
            </a:r>
            <a:endParaRPr lang="cs-CZ" sz="1400" b="1" dirty="0">
              <a:solidFill>
                <a:srgbClr val="1D8EFF"/>
              </a:solidFill>
              <a:latin typeface="Arial" panose="020B0604020202020204" pitchFamily="34" charset="0"/>
              <a:cs typeface="Arial" panose="020B0604020202020204" pitchFamily="34" charset="0"/>
            </a:endParaRPr>
          </a:p>
        </p:txBody>
      </p:sp>
      <p:sp>
        <p:nvSpPr>
          <p:cNvPr id="63" name="TextovéPole 62">
            <a:extLst>
              <a:ext uri="{FF2B5EF4-FFF2-40B4-BE49-F238E27FC236}">
                <a16:creationId xmlns:a16="http://schemas.microsoft.com/office/drawing/2014/main" id="{ED7D2AB4-623A-FDD1-5BFD-501638A26E11}"/>
              </a:ext>
            </a:extLst>
          </p:cNvPr>
          <p:cNvSpPr txBox="1"/>
          <p:nvPr/>
        </p:nvSpPr>
        <p:spPr>
          <a:xfrm>
            <a:off x="3991626" y="2982893"/>
            <a:ext cx="1405215" cy="523220"/>
          </a:xfrm>
          <a:prstGeom prst="rect">
            <a:avLst/>
          </a:prstGeom>
          <a:noFill/>
        </p:spPr>
        <p:txBody>
          <a:bodyPr wrap="square" rtlCol="0">
            <a:spAutoFit/>
          </a:bodyPr>
          <a:lstStyle/>
          <a:p>
            <a:r>
              <a:rPr lang="en-US" sz="1400" b="1" dirty="0" err="1">
                <a:solidFill>
                  <a:srgbClr val="1D8EFF"/>
                </a:solidFill>
                <a:latin typeface="Arial" panose="020B0604020202020204" pitchFamily="34" charset="0"/>
                <a:cs typeface="Arial" panose="020B0604020202020204" pitchFamily="34" charset="0"/>
              </a:rPr>
              <a:t>Aldehydy</a:t>
            </a:r>
            <a:r>
              <a:rPr lang="en-US" sz="1400" b="1" dirty="0">
                <a:solidFill>
                  <a:srgbClr val="1D8EFF"/>
                </a:solidFill>
                <a:latin typeface="Arial" panose="020B0604020202020204" pitchFamily="34" charset="0"/>
                <a:cs typeface="Arial" panose="020B0604020202020204" pitchFamily="34" charset="0"/>
              </a:rPr>
              <a:t> </a:t>
            </a:r>
            <a:r>
              <a:rPr lang="en-US" sz="1400" b="1" dirty="0" err="1">
                <a:solidFill>
                  <a:srgbClr val="1D8EFF"/>
                </a:solidFill>
                <a:latin typeface="Arial" panose="020B0604020202020204" pitchFamily="34" charset="0"/>
                <a:cs typeface="Arial" panose="020B0604020202020204" pitchFamily="34" charset="0"/>
              </a:rPr>
              <a:t>benzen</a:t>
            </a:r>
            <a:endParaRPr lang="en-US" sz="1400" b="1" dirty="0">
              <a:solidFill>
                <a:srgbClr val="1D8EFF"/>
              </a:solidFill>
              <a:latin typeface="Arial" panose="020B0604020202020204" pitchFamily="34" charset="0"/>
              <a:cs typeface="Arial" panose="020B0604020202020204" pitchFamily="34" charset="0"/>
            </a:endParaRPr>
          </a:p>
        </p:txBody>
      </p:sp>
      <p:sp>
        <p:nvSpPr>
          <p:cNvPr id="14848" name="TextovéPole 14847">
            <a:extLst>
              <a:ext uri="{FF2B5EF4-FFF2-40B4-BE49-F238E27FC236}">
                <a16:creationId xmlns:a16="http://schemas.microsoft.com/office/drawing/2014/main" id="{B2251B40-3B38-7681-A4E6-A8C1FB92C2B3}"/>
              </a:ext>
            </a:extLst>
          </p:cNvPr>
          <p:cNvSpPr txBox="1"/>
          <p:nvPr/>
        </p:nvSpPr>
        <p:spPr>
          <a:xfrm>
            <a:off x="1460065" y="2268558"/>
            <a:ext cx="1405215" cy="523220"/>
          </a:xfrm>
          <a:prstGeom prst="rect">
            <a:avLst/>
          </a:prstGeom>
          <a:noFill/>
        </p:spPr>
        <p:txBody>
          <a:bodyPr wrap="square" rtlCol="0">
            <a:spAutoFit/>
          </a:bodyPr>
          <a:lstStyle/>
          <a:p>
            <a:pPr algn="ctr"/>
            <a:r>
              <a:rPr lang="en-US" sz="1400" b="1" dirty="0">
                <a:solidFill>
                  <a:srgbClr val="1D8EFF"/>
                </a:solidFill>
                <a:latin typeface="Arial" panose="020B0604020202020204" pitchFamily="34" charset="0"/>
                <a:cs typeface="Arial" panose="020B0604020202020204" pitchFamily="34" charset="0"/>
              </a:rPr>
              <a:t>PAHs, </a:t>
            </a:r>
            <a:r>
              <a:rPr lang="en-US" sz="1400" b="1" dirty="0" err="1">
                <a:solidFill>
                  <a:srgbClr val="1D8EFF"/>
                </a:solidFill>
                <a:latin typeface="Arial" panose="020B0604020202020204" pitchFamily="34" charset="0"/>
                <a:cs typeface="Arial" panose="020B0604020202020204" pitchFamily="34" charset="0"/>
              </a:rPr>
              <a:t>dioxiny</a:t>
            </a:r>
            <a:r>
              <a:rPr lang="en-US" sz="1400" b="1" dirty="0">
                <a:solidFill>
                  <a:srgbClr val="1D8EFF"/>
                </a:solidFill>
                <a:latin typeface="Arial" panose="020B0604020202020204" pitchFamily="34" charset="0"/>
                <a:cs typeface="Arial" panose="020B0604020202020204" pitchFamily="34" charset="0"/>
              </a:rPr>
              <a:t>, </a:t>
            </a:r>
            <a:r>
              <a:rPr lang="en-US" sz="1400" b="1" dirty="0" err="1">
                <a:solidFill>
                  <a:srgbClr val="1D8EFF"/>
                </a:solidFill>
                <a:latin typeface="Arial" panose="020B0604020202020204" pitchFamily="34" charset="0"/>
                <a:cs typeface="Arial" panose="020B0604020202020204" pitchFamily="34" charset="0"/>
              </a:rPr>
              <a:t>furany</a:t>
            </a:r>
            <a:r>
              <a:rPr lang="en-US" sz="1400" b="1" dirty="0">
                <a:solidFill>
                  <a:srgbClr val="1D8EFF"/>
                </a:solidFill>
                <a:latin typeface="Arial" panose="020B0604020202020204" pitchFamily="34" charset="0"/>
                <a:cs typeface="Arial" panose="020B0604020202020204" pitchFamily="34" charset="0"/>
              </a:rPr>
              <a:t> </a:t>
            </a:r>
            <a:endParaRPr lang="cs-CZ" sz="1400" b="1" dirty="0">
              <a:solidFill>
                <a:srgbClr val="1D8EFF"/>
              </a:solidFill>
              <a:latin typeface="Arial" panose="020B0604020202020204" pitchFamily="34" charset="0"/>
              <a:cs typeface="Arial" panose="020B0604020202020204" pitchFamily="34" charset="0"/>
            </a:endParaRPr>
          </a:p>
        </p:txBody>
      </p:sp>
      <p:sp>
        <p:nvSpPr>
          <p:cNvPr id="14865" name="TextovéPole 14864">
            <a:extLst>
              <a:ext uri="{FF2B5EF4-FFF2-40B4-BE49-F238E27FC236}">
                <a16:creationId xmlns:a16="http://schemas.microsoft.com/office/drawing/2014/main" id="{75C1C92C-3BDD-DD42-320E-46DF2773E10D}"/>
              </a:ext>
            </a:extLst>
          </p:cNvPr>
          <p:cNvSpPr txBox="1"/>
          <p:nvPr/>
        </p:nvSpPr>
        <p:spPr>
          <a:xfrm>
            <a:off x="2038861" y="1650345"/>
            <a:ext cx="1405215" cy="307777"/>
          </a:xfrm>
          <a:prstGeom prst="rect">
            <a:avLst/>
          </a:prstGeom>
          <a:noFill/>
        </p:spPr>
        <p:txBody>
          <a:bodyPr wrap="square" rtlCol="0">
            <a:spAutoFit/>
          </a:bodyPr>
          <a:lstStyle/>
          <a:p>
            <a:pPr algn="ctr"/>
            <a:r>
              <a:rPr lang="en-US" sz="1400" b="1" dirty="0">
                <a:solidFill>
                  <a:srgbClr val="1D8EFF"/>
                </a:solidFill>
                <a:latin typeface="Arial" panose="020B0604020202020204" pitchFamily="34" charset="0"/>
                <a:cs typeface="Arial" panose="020B0604020202020204" pitchFamily="34" charset="0"/>
              </a:rPr>
              <a:t>Pb, Cr, Cd, As </a:t>
            </a:r>
            <a:endParaRPr lang="cs-CZ" sz="1400" b="1" dirty="0">
              <a:solidFill>
                <a:srgbClr val="1D8E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4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46"/>
                                        </p:tgtEl>
                                        <p:attrNameLst>
                                          <p:attrName>style.visibility</p:attrName>
                                        </p:attrNameLst>
                                      </p:cBhvr>
                                      <p:to>
                                        <p:strVal val="visible"/>
                                      </p:to>
                                    </p:set>
                                    <p:animEffect transition="in" filter="fade">
                                      <p:cBhvr>
                                        <p:cTn id="15" dur="500"/>
                                        <p:tgtEl>
                                          <p:spTgt spid="143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350"/>
                                        </p:tgtEl>
                                        <p:attrNameLst>
                                          <p:attrName>style.visibility</p:attrName>
                                        </p:attrNameLst>
                                      </p:cBhvr>
                                      <p:to>
                                        <p:strVal val="visible"/>
                                      </p:to>
                                    </p:set>
                                    <p:animEffect transition="in" filter="fade">
                                      <p:cBhvr>
                                        <p:cTn id="23" dur="500"/>
                                        <p:tgtEl>
                                          <p:spTgt spid="143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6"/>
                                        </p:tgtEl>
                                        <p:attrNameLst>
                                          <p:attrName>style.visibility</p:attrName>
                                        </p:attrNameLst>
                                      </p:cBhvr>
                                      <p:to>
                                        <p:strVal val="visible"/>
                                      </p:to>
                                    </p:set>
                                    <p:animEffect transition="in" filter="fade">
                                      <p:cBhvr>
                                        <p:cTn id="26" dur="500"/>
                                        <p:tgtEl>
                                          <p:spTgt spid="2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2"/>
                                        </p:tgtEl>
                                        <p:attrNameLst>
                                          <p:attrName>style.visibility</p:attrName>
                                        </p:attrNameLst>
                                      </p:cBhvr>
                                      <p:to>
                                        <p:strVal val="visible"/>
                                      </p:to>
                                    </p:set>
                                    <p:animEffect transition="in" filter="fade">
                                      <p:cBhvr>
                                        <p:cTn id="31"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36"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Skupina 35">
            <a:extLst>
              <a:ext uri="{FF2B5EF4-FFF2-40B4-BE49-F238E27FC236}">
                <a16:creationId xmlns:a16="http://schemas.microsoft.com/office/drawing/2014/main" id="{21FAC857-724B-AE35-C81C-3AD42FA4CFB3}"/>
              </a:ext>
            </a:extLst>
          </p:cNvPr>
          <p:cNvGrpSpPr/>
          <p:nvPr/>
        </p:nvGrpSpPr>
        <p:grpSpPr>
          <a:xfrm>
            <a:off x="-114300" y="190500"/>
            <a:ext cx="12401550" cy="6758640"/>
            <a:chOff x="1520947" y="1217033"/>
            <a:chExt cx="9009401" cy="5097733"/>
          </a:xfrm>
        </p:grpSpPr>
        <p:grpSp>
          <p:nvGrpSpPr>
            <p:cNvPr id="23" name="Skupina 22">
              <a:extLst>
                <a:ext uri="{FF2B5EF4-FFF2-40B4-BE49-F238E27FC236}">
                  <a16:creationId xmlns:a16="http://schemas.microsoft.com/office/drawing/2014/main" id="{BBAE6FBB-C2CB-A8DE-0E62-8673F40C87B4}"/>
                </a:ext>
              </a:extLst>
            </p:cNvPr>
            <p:cNvGrpSpPr/>
            <p:nvPr/>
          </p:nvGrpSpPr>
          <p:grpSpPr>
            <a:xfrm>
              <a:off x="1520947" y="1217033"/>
              <a:ext cx="9009401" cy="5097733"/>
              <a:chOff x="2476191" y="1341113"/>
              <a:chExt cx="7716630" cy="4107238"/>
            </a:xfrm>
          </p:grpSpPr>
          <p:pic>
            <p:nvPicPr>
              <p:cNvPr id="9226" name="Picture 10" descr="periodicus: Simple periodic table app, written in C with SDL">
                <a:extLst>
                  <a:ext uri="{FF2B5EF4-FFF2-40B4-BE49-F238E27FC236}">
                    <a16:creationId xmlns:a16="http://schemas.microsoft.com/office/drawing/2014/main" id="{7E9FEF8F-64CE-9F32-12B8-DE5C58AEC38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2476191" y="1341113"/>
                <a:ext cx="7716630" cy="4107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83F4E15-2B17-B133-00B1-0DF4E9B8A7EC}"/>
                  </a:ext>
                </a:extLst>
              </p:cNvPr>
              <p:cNvSpPr txBox="1"/>
              <p:nvPr/>
            </p:nvSpPr>
            <p:spPr>
              <a:xfrm>
                <a:off x="2674374" y="1924955"/>
                <a:ext cx="324466" cy="316799"/>
              </a:xfrm>
              <a:prstGeom prst="rect">
                <a:avLst/>
              </a:prstGeom>
              <a:solidFill>
                <a:schemeClr val="bg1"/>
              </a:solidFill>
            </p:spPr>
            <p:txBody>
              <a:bodyPr wrap="square" lIns="0" tIns="0" rIns="0" bIns="0" rtlCol="0" anchor="ctr" anchorCtr="0">
                <a:noAutofit/>
              </a:bodyPr>
              <a:lstStyle/>
              <a:p>
                <a:pPr algn="ctr"/>
                <a:r>
                  <a:rPr lang="cs-CZ" sz="1600" b="1" dirty="0" err="1">
                    <a:solidFill>
                      <a:srgbClr val="FF0000"/>
                    </a:solidFill>
                    <a:latin typeface="Cavolini" panose="020B0502040204020203" pitchFamily="66" charset="0"/>
                    <a:cs typeface="Cavolini" panose="020B0502040204020203" pitchFamily="66" charset="0"/>
                  </a:rPr>
                  <a:t>Li</a:t>
                </a:r>
                <a:endParaRPr lang="cs-CZ" sz="1600" b="1" dirty="0">
                  <a:solidFill>
                    <a:srgbClr val="FF0000"/>
                  </a:solidFill>
                  <a:latin typeface="Cavolini" panose="020B0502040204020203" pitchFamily="66" charset="0"/>
                  <a:cs typeface="Cavolini" panose="020B0502040204020203" pitchFamily="66" charset="0"/>
                </a:endParaRPr>
              </a:p>
            </p:txBody>
          </p:sp>
          <p:sp>
            <p:nvSpPr>
              <p:cNvPr id="6" name="TextovéPole 5">
                <a:extLst>
                  <a:ext uri="{FF2B5EF4-FFF2-40B4-BE49-F238E27FC236}">
                    <a16:creationId xmlns:a16="http://schemas.microsoft.com/office/drawing/2014/main" id="{1DB47432-FE8C-E9A7-4D7D-C58F087D023A}"/>
                  </a:ext>
                </a:extLst>
              </p:cNvPr>
              <p:cNvSpPr txBox="1"/>
              <p:nvPr/>
            </p:nvSpPr>
            <p:spPr>
              <a:xfrm>
                <a:off x="9227574" y="2323161"/>
                <a:ext cx="324466" cy="316799"/>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Cl</a:t>
                </a:r>
              </a:p>
            </p:txBody>
          </p:sp>
          <p:sp>
            <p:nvSpPr>
              <p:cNvPr id="7" name="TextovéPole 6">
                <a:extLst>
                  <a:ext uri="{FF2B5EF4-FFF2-40B4-BE49-F238E27FC236}">
                    <a16:creationId xmlns:a16="http://schemas.microsoft.com/office/drawing/2014/main" id="{9435701A-23DF-0E29-1F50-F30B5AEB6851}"/>
                  </a:ext>
                </a:extLst>
              </p:cNvPr>
              <p:cNvSpPr txBox="1"/>
              <p:nvPr/>
            </p:nvSpPr>
            <p:spPr>
              <a:xfrm>
                <a:off x="6779343" y="2739443"/>
                <a:ext cx="324466" cy="316799"/>
              </a:xfrm>
              <a:prstGeom prst="rect">
                <a:avLst/>
              </a:prstGeom>
              <a:solidFill>
                <a:schemeClr val="bg1"/>
              </a:solidFill>
            </p:spPr>
            <p:txBody>
              <a:bodyPr wrap="square" lIns="0" tIns="0" rIns="0" bIns="0" rtlCol="0" anchor="ctr" anchorCtr="0">
                <a:noAutofit/>
              </a:bodyPr>
              <a:lstStyle/>
              <a:p>
                <a:pPr algn="ctr"/>
                <a:r>
                  <a:rPr lang="cs-CZ" sz="1600" b="1" dirty="0" err="1">
                    <a:solidFill>
                      <a:srgbClr val="FF0000"/>
                    </a:solidFill>
                    <a:latin typeface="Cavolini" panose="020B0502040204020203" pitchFamily="66" charset="0"/>
                    <a:cs typeface="Cavolini" panose="020B0502040204020203" pitchFamily="66" charset="0"/>
                  </a:rPr>
                  <a:t>Cu</a:t>
                </a:r>
                <a:endParaRPr lang="cs-CZ" sz="1600" b="1" dirty="0">
                  <a:solidFill>
                    <a:srgbClr val="FF0000"/>
                  </a:solidFill>
                  <a:latin typeface="Cavolini" panose="020B0502040204020203" pitchFamily="66" charset="0"/>
                  <a:cs typeface="Cavolini" panose="020B0502040204020203" pitchFamily="66" charset="0"/>
                </a:endParaRPr>
              </a:p>
            </p:txBody>
          </p:sp>
          <p:sp>
            <p:nvSpPr>
              <p:cNvPr id="8" name="TextovéPole 7">
                <a:extLst>
                  <a:ext uri="{FF2B5EF4-FFF2-40B4-BE49-F238E27FC236}">
                    <a16:creationId xmlns:a16="http://schemas.microsoft.com/office/drawing/2014/main" id="{FF061056-DA69-FABF-C4AA-0AB108717E70}"/>
                  </a:ext>
                </a:extLst>
              </p:cNvPr>
              <p:cNvSpPr txBox="1"/>
              <p:nvPr/>
            </p:nvSpPr>
            <p:spPr>
              <a:xfrm>
                <a:off x="3077498" y="3580101"/>
                <a:ext cx="324466" cy="316799"/>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Ba</a:t>
                </a:r>
              </a:p>
            </p:txBody>
          </p:sp>
          <p:sp>
            <p:nvSpPr>
              <p:cNvPr id="9" name="TextovéPole 8">
                <a:extLst>
                  <a:ext uri="{FF2B5EF4-FFF2-40B4-BE49-F238E27FC236}">
                    <a16:creationId xmlns:a16="http://schemas.microsoft.com/office/drawing/2014/main" id="{B11B7ACD-28C6-1873-B4EF-885FAA931D70}"/>
                  </a:ext>
                </a:extLst>
              </p:cNvPr>
              <p:cNvSpPr txBox="1"/>
              <p:nvPr/>
            </p:nvSpPr>
            <p:spPr>
              <a:xfrm>
                <a:off x="3087329" y="2332993"/>
                <a:ext cx="324466"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Mg</a:t>
                </a:r>
              </a:p>
            </p:txBody>
          </p:sp>
          <p:sp>
            <p:nvSpPr>
              <p:cNvPr id="10" name="TextovéPole 9">
                <a:extLst>
                  <a:ext uri="{FF2B5EF4-FFF2-40B4-BE49-F238E27FC236}">
                    <a16:creationId xmlns:a16="http://schemas.microsoft.com/office/drawing/2014/main" id="{00967628-F230-E74C-8C9D-4035D6B0D894}"/>
                  </a:ext>
                </a:extLst>
              </p:cNvPr>
              <p:cNvSpPr txBox="1"/>
              <p:nvPr/>
            </p:nvSpPr>
            <p:spPr>
              <a:xfrm>
                <a:off x="3903406" y="2750434"/>
                <a:ext cx="324466"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Ti</a:t>
                </a:r>
              </a:p>
            </p:txBody>
          </p:sp>
          <p:sp>
            <p:nvSpPr>
              <p:cNvPr id="11" name="TextovéPole 10">
                <a:extLst>
                  <a:ext uri="{FF2B5EF4-FFF2-40B4-BE49-F238E27FC236}">
                    <a16:creationId xmlns:a16="http://schemas.microsoft.com/office/drawing/2014/main" id="{2C3D6AEA-2BBC-F3CD-707B-648E401D28DE}"/>
                  </a:ext>
                </a:extLst>
              </p:cNvPr>
              <p:cNvSpPr txBox="1"/>
              <p:nvPr/>
            </p:nvSpPr>
            <p:spPr>
              <a:xfrm>
                <a:off x="3077498" y="3166429"/>
                <a:ext cx="324466" cy="316799"/>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Sr</a:t>
                </a:r>
                <a:endParaRPr lang="cs-CZ" sz="1550" b="1" dirty="0">
                  <a:solidFill>
                    <a:srgbClr val="FF0000"/>
                  </a:solidFill>
                  <a:latin typeface="Cavolini" panose="020B0502040204020203" pitchFamily="66" charset="0"/>
                  <a:cs typeface="Cavolini" panose="020B0502040204020203" pitchFamily="66" charset="0"/>
                </a:endParaRPr>
              </a:p>
            </p:txBody>
          </p:sp>
          <p:sp>
            <p:nvSpPr>
              <p:cNvPr id="12" name="TextovéPole 11">
                <a:extLst>
                  <a:ext uri="{FF2B5EF4-FFF2-40B4-BE49-F238E27FC236}">
                    <a16:creationId xmlns:a16="http://schemas.microsoft.com/office/drawing/2014/main" id="{DB82226F-49C1-DB79-D7F1-250B5108B5FF}"/>
                  </a:ext>
                </a:extLst>
              </p:cNvPr>
              <p:cNvSpPr txBox="1"/>
              <p:nvPr/>
            </p:nvSpPr>
            <p:spPr>
              <a:xfrm>
                <a:off x="2695727" y="2332993"/>
                <a:ext cx="324466"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Na</a:t>
                </a:r>
              </a:p>
            </p:txBody>
          </p:sp>
          <p:sp>
            <p:nvSpPr>
              <p:cNvPr id="13" name="TextovéPole 12">
                <a:extLst>
                  <a:ext uri="{FF2B5EF4-FFF2-40B4-BE49-F238E27FC236}">
                    <a16:creationId xmlns:a16="http://schemas.microsoft.com/office/drawing/2014/main" id="{E44F5A91-E64A-F502-9C85-C75081619C61}"/>
                  </a:ext>
                </a:extLst>
              </p:cNvPr>
              <p:cNvSpPr txBox="1"/>
              <p:nvPr/>
            </p:nvSpPr>
            <p:spPr>
              <a:xfrm>
                <a:off x="8067028" y="1902726"/>
                <a:ext cx="162233"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C</a:t>
                </a:r>
              </a:p>
            </p:txBody>
          </p:sp>
          <p:sp>
            <p:nvSpPr>
              <p:cNvPr id="14" name="TextovéPole 13">
                <a:extLst>
                  <a:ext uri="{FF2B5EF4-FFF2-40B4-BE49-F238E27FC236}">
                    <a16:creationId xmlns:a16="http://schemas.microsoft.com/office/drawing/2014/main" id="{8CEEE714-E93F-CA77-285A-58B20BF32E91}"/>
                  </a:ext>
                </a:extLst>
              </p:cNvPr>
              <p:cNvSpPr txBox="1"/>
              <p:nvPr/>
            </p:nvSpPr>
            <p:spPr>
              <a:xfrm>
                <a:off x="8511359" y="1924954"/>
                <a:ext cx="162233"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N</a:t>
                </a:r>
              </a:p>
            </p:txBody>
          </p:sp>
          <p:sp>
            <p:nvSpPr>
              <p:cNvPr id="15" name="TextovéPole 14">
                <a:extLst>
                  <a:ext uri="{FF2B5EF4-FFF2-40B4-BE49-F238E27FC236}">
                    <a16:creationId xmlns:a16="http://schemas.microsoft.com/office/drawing/2014/main" id="{13388A49-04ED-410D-5B09-1FC2D3A8D611}"/>
                  </a:ext>
                </a:extLst>
              </p:cNvPr>
              <p:cNvSpPr txBox="1"/>
              <p:nvPr/>
            </p:nvSpPr>
            <p:spPr>
              <a:xfrm>
                <a:off x="8835972" y="2332992"/>
                <a:ext cx="324466" cy="297576"/>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S</a:t>
                </a:r>
              </a:p>
            </p:txBody>
          </p:sp>
          <p:sp>
            <p:nvSpPr>
              <p:cNvPr id="16" name="TextovéPole 15">
                <a:extLst>
                  <a:ext uri="{FF2B5EF4-FFF2-40B4-BE49-F238E27FC236}">
                    <a16:creationId xmlns:a16="http://schemas.microsoft.com/office/drawing/2014/main" id="{41DDDC10-2727-9432-BC75-A6C057872C2F}"/>
                  </a:ext>
                </a:extLst>
              </p:cNvPr>
              <p:cNvSpPr txBox="1"/>
              <p:nvPr/>
            </p:nvSpPr>
            <p:spPr>
              <a:xfrm>
                <a:off x="3085641" y="2750434"/>
                <a:ext cx="324466"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Ca</a:t>
                </a:r>
              </a:p>
            </p:txBody>
          </p:sp>
          <p:sp>
            <p:nvSpPr>
              <p:cNvPr id="17" name="TextovéPole 16">
                <a:extLst>
                  <a:ext uri="{FF2B5EF4-FFF2-40B4-BE49-F238E27FC236}">
                    <a16:creationId xmlns:a16="http://schemas.microsoft.com/office/drawing/2014/main" id="{F7AF69A0-CAF2-8394-51DF-55DA1D14ACC1}"/>
                  </a:ext>
                </a:extLst>
              </p:cNvPr>
              <p:cNvSpPr txBox="1"/>
              <p:nvPr/>
            </p:nvSpPr>
            <p:spPr>
              <a:xfrm>
                <a:off x="5608458" y="2735456"/>
                <a:ext cx="271232" cy="316799"/>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Fe</a:t>
                </a:r>
                <a:endParaRPr lang="cs-CZ" sz="1550" b="1" dirty="0">
                  <a:solidFill>
                    <a:srgbClr val="FF0000"/>
                  </a:solidFill>
                  <a:latin typeface="Cavolini" panose="020B0502040204020203" pitchFamily="66" charset="0"/>
                  <a:cs typeface="Cavolini" panose="020B0502040204020203" pitchFamily="66" charset="0"/>
                </a:endParaRPr>
              </a:p>
            </p:txBody>
          </p:sp>
          <p:sp>
            <p:nvSpPr>
              <p:cNvPr id="18" name="TextovéPole 17">
                <a:extLst>
                  <a:ext uri="{FF2B5EF4-FFF2-40B4-BE49-F238E27FC236}">
                    <a16:creationId xmlns:a16="http://schemas.microsoft.com/office/drawing/2014/main" id="{693861AC-B464-71D6-D63B-89B64976BC9F}"/>
                  </a:ext>
                </a:extLst>
              </p:cNvPr>
              <p:cNvSpPr txBox="1"/>
              <p:nvPr/>
            </p:nvSpPr>
            <p:spPr>
              <a:xfrm>
                <a:off x="7648309" y="2340081"/>
                <a:ext cx="271232"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Al</a:t>
                </a:r>
              </a:p>
            </p:txBody>
          </p:sp>
          <p:sp>
            <p:nvSpPr>
              <p:cNvPr id="19" name="TextovéPole 18">
                <a:extLst>
                  <a:ext uri="{FF2B5EF4-FFF2-40B4-BE49-F238E27FC236}">
                    <a16:creationId xmlns:a16="http://schemas.microsoft.com/office/drawing/2014/main" id="{51975945-FFF8-FDCE-FACE-3ACA8FCCAD71}"/>
                  </a:ext>
                </a:extLst>
              </p:cNvPr>
              <p:cNvSpPr txBox="1"/>
              <p:nvPr/>
            </p:nvSpPr>
            <p:spPr>
              <a:xfrm>
                <a:off x="2695727" y="2754749"/>
                <a:ext cx="271232"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K</a:t>
                </a:r>
              </a:p>
            </p:txBody>
          </p:sp>
          <p:sp>
            <p:nvSpPr>
              <p:cNvPr id="20" name="TextovéPole 19">
                <a:extLst>
                  <a:ext uri="{FF2B5EF4-FFF2-40B4-BE49-F238E27FC236}">
                    <a16:creationId xmlns:a16="http://schemas.microsoft.com/office/drawing/2014/main" id="{C2CB12BE-5181-10EF-B8A0-DB8A9D8CD101}"/>
                  </a:ext>
                </a:extLst>
              </p:cNvPr>
              <p:cNvSpPr txBox="1"/>
              <p:nvPr/>
            </p:nvSpPr>
            <p:spPr>
              <a:xfrm>
                <a:off x="5545392" y="3166428"/>
                <a:ext cx="324467" cy="316799"/>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Ru</a:t>
                </a:r>
                <a:endParaRPr lang="cs-CZ" sz="1550" b="1" dirty="0">
                  <a:solidFill>
                    <a:srgbClr val="FF0000"/>
                  </a:solidFill>
                  <a:latin typeface="Cavolini" panose="020B0502040204020203" pitchFamily="66" charset="0"/>
                  <a:cs typeface="Cavolini" panose="020B0502040204020203" pitchFamily="66" charset="0"/>
                </a:endParaRPr>
              </a:p>
            </p:txBody>
          </p:sp>
          <p:sp>
            <p:nvSpPr>
              <p:cNvPr id="22" name="TextovéPole 21">
                <a:extLst>
                  <a:ext uri="{FF2B5EF4-FFF2-40B4-BE49-F238E27FC236}">
                    <a16:creationId xmlns:a16="http://schemas.microsoft.com/office/drawing/2014/main" id="{24BCA8D4-7604-6B98-10A6-2A22ED59493A}"/>
                  </a:ext>
                </a:extLst>
              </p:cNvPr>
              <p:cNvSpPr txBox="1"/>
              <p:nvPr/>
            </p:nvSpPr>
            <p:spPr>
              <a:xfrm>
                <a:off x="2662156" y="3573873"/>
                <a:ext cx="324467" cy="316799"/>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Cs</a:t>
                </a:r>
              </a:p>
            </p:txBody>
          </p:sp>
        </p:grpSp>
        <p:sp>
          <p:nvSpPr>
            <p:cNvPr id="33" name="TextovéPole 32">
              <a:extLst>
                <a:ext uri="{FF2B5EF4-FFF2-40B4-BE49-F238E27FC236}">
                  <a16:creationId xmlns:a16="http://schemas.microsoft.com/office/drawing/2014/main" id="{A77C04C8-1ABD-5B06-F3CC-753CB617B495}"/>
                </a:ext>
              </a:extLst>
            </p:cNvPr>
            <p:cNvSpPr txBox="1"/>
            <p:nvPr/>
          </p:nvSpPr>
          <p:spPr>
            <a:xfrm>
              <a:off x="9040891" y="1927526"/>
              <a:ext cx="189412" cy="393198"/>
            </a:xfrm>
            <a:prstGeom prst="rect">
              <a:avLst/>
            </a:prstGeom>
            <a:solidFill>
              <a:schemeClr val="bg1"/>
            </a:solidFill>
          </p:spPr>
          <p:txBody>
            <a:bodyPr wrap="square" lIns="0" tIns="0" rIns="0" bIns="0" rtlCol="0" anchor="ctr" anchorCtr="0">
              <a:noAutofit/>
            </a:bodyPr>
            <a:lstStyle/>
            <a:p>
              <a:pPr algn="ctr"/>
              <a:r>
                <a:rPr lang="cs-CZ" sz="1550" b="1" dirty="0">
                  <a:solidFill>
                    <a:srgbClr val="FF0000"/>
                  </a:solidFill>
                  <a:latin typeface="Cavolini" panose="020B0502040204020203" pitchFamily="66" charset="0"/>
                  <a:cs typeface="Cavolini" panose="020B0502040204020203" pitchFamily="66" charset="0"/>
                </a:rPr>
                <a:t>O</a:t>
              </a:r>
            </a:p>
          </p:txBody>
        </p:sp>
      </p:grpSp>
      <p:sp>
        <p:nvSpPr>
          <p:cNvPr id="2" name="Nadpis 1">
            <a:extLst>
              <a:ext uri="{FF2B5EF4-FFF2-40B4-BE49-F238E27FC236}">
                <a16:creationId xmlns:a16="http://schemas.microsoft.com/office/drawing/2014/main" id="{6B184BD0-F0C1-8831-D0F4-72D2528E8C27}"/>
              </a:ext>
            </a:extLst>
          </p:cNvPr>
          <p:cNvSpPr>
            <a:spLocks noGrp="1"/>
          </p:cNvSpPr>
          <p:nvPr>
            <p:ph type="title"/>
          </p:nvPr>
        </p:nvSpPr>
        <p:spPr>
          <a:xfrm>
            <a:off x="759977" y="-144069"/>
            <a:ext cx="10744199" cy="1325563"/>
          </a:xfrm>
        </p:spPr>
        <p:txBody>
          <a:bodyPr vert="horz" lIns="91440" tIns="45720" rIns="91440" bIns="45720" rtlCol="0" anchor="ctr">
            <a:normAutofit/>
          </a:bodyPr>
          <a:lstStyle/>
          <a:p>
            <a:pPr algn="ctr"/>
            <a:r>
              <a:rPr lang="cs-CZ" sz="4000" b="1" i="1" dirty="0">
                <a:effectLst>
                  <a:outerShdw blurRad="76200" dist="38100" dir="2700000" algn="tl" rotWithShape="0">
                    <a:srgbClr val="FF0000"/>
                  </a:outerShdw>
                </a:effectLst>
              </a:rPr>
              <a:t>Specifické chemické složení emisí z ohňostrojů</a:t>
            </a:r>
          </a:p>
        </p:txBody>
      </p:sp>
      <p:sp>
        <p:nvSpPr>
          <p:cNvPr id="37" name="TextovéPole 36">
            <a:extLst>
              <a:ext uri="{FF2B5EF4-FFF2-40B4-BE49-F238E27FC236}">
                <a16:creationId xmlns:a16="http://schemas.microsoft.com/office/drawing/2014/main" id="{A680329D-48F2-30A9-7BF0-427BC3962278}"/>
              </a:ext>
            </a:extLst>
          </p:cNvPr>
          <p:cNvSpPr txBox="1"/>
          <p:nvPr/>
        </p:nvSpPr>
        <p:spPr>
          <a:xfrm>
            <a:off x="2664767" y="1361172"/>
            <a:ext cx="521456" cy="584775"/>
          </a:xfrm>
          <a:prstGeom prst="rect">
            <a:avLst/>
          </a:prstGeom>
          <a:noFill/>
        </p:spPr>
        <p:txBody>
          <a:bodyPr wrap="square" rtlCol="0">
            <a:spAutoFit/>
          </a:bodyPr>
          <a:lstStyle/>
          <a:p>
            <a:r>
              <a:rPr lang="cs-CZ" sz="3200" dirty="0">
                <a:solidFill>
                  <a:srgbClr val="00B0F0"/>
                </a:solidFill>
                <a:latin typeface="Aptos Black" panose="020F0502020204030204" pitchFamily="34" charset="0"/>
              </a:rPr>
              <a:t>x</a:t>
            </a:r>
          </a:p>
        </p:txBody>
      </p:sp>
      <p:sp>
        <p:nvSpPr>
          <p:cNvPr id="39" name="Ovál 38">
            <a:extLst>
              <a:ext uri="{FF2B5EF4-FFF2-40B4-BE49-F238E27FC236}">
                <a16:creationId xmlns:a16="http://schemas.microsoft.com/office/drawing/2014/main" id="{BCD767C9-938B-A994-5DBC-537DB6D987BE}"/>
              </a:ext>
            </a:extLst>
          </p:cNvPr>
          <p:cNvSpPr/>
          <p:nvPr/>
        </p:nvSpPr>
        <p:spPr>
          <a:xfrm>
            <a:off x="2282580" y="1081318"/>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vál 39">
            <a:extLst>
              <a:ext uri="{FF2B5EF4-FFF2-40B4-BE49-F238E27FC236}">
                <a16:creationId xmlns:a16="http://schemas.microsoft.com/office/drawing/2014/main" id="{D701F223-C78E-96B1-FA12-57888F02FA10}"/>
              </a:ext>
            </a:extLst>
          </p:cNvPr>
          <p:cNvSpPr/>
          <p:nvPr/>
        </p:nvSpPr>
        <p:spPr>
          <a:xfrm>
            <a:off x="2278631" y="1541553"/>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vál 40">
            <a:extLst>
              <a:ext uri="{FF2B5EF4-FFF2-40B4-BE49-F238E27FC236}">
                <a16:creationId xmlns:a16="http://schemas.microsoft.com/office/drawing/2014/main" id="{3A873A74-475B-C024-3B78-4EE5D82FE0EF}"/>
              </a:ext>
            </a:extLst>
          </p:cNvPr>
          <p:cNvSpPr/>
          <p:nvPr/>
        </p:nvSpPr>
        <p:spPr>
          <a:xfrm>
            <a:off x="2294165" y="1945947"/>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pic>
        <p:nvPicPr>
          <p:cNvPr id="43" name="Grafický objekt 42" descr="Ryba se souvislou výplní">
            <a:extLst>
              <a:ext uri="{FF2B5EF4-FFF2-40B4-BE49-F238E27FC236}">
                <a16:creationId xmlns:a16="http://schemas.microsoft.com/office/drawing/2014/main" id="{BBA83DA1-7B6E-99B5-C378-E9B8F93314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6212" y="1808132"/>
            <a:ext cx="521307" cy="521307"/>
          </a:xfrm>
          <a:prstGeom prst="rect">
            <a:avLst/>
          </a:prstGeom>
        </p:spPr>
      </p:pic>
      <p:sp>
        <p:nvSpPr>
          <p:cNvPr id="44" name="TextovéPole 43">
            <a:extLst>
              <a:ext uri="{FF2B5EF4-FFF2-40B4-BE49-F238E27FC236}">
                <a16:creationId xmlns:a16="http://schemas.microsoft.com/office/drawing/2014/main" id="{BA880AD8-57FA-CBF4-DCB3-3190D9DAE868}"/>
              </a:ext>
            </a:extLst>
          </p:cNvPr>
          <p:cNvSpPr txBox="1"/>
          <p:nvPr/>
        </p:nvSpPr>
        <p:spPr>
          <a:xfrm>
            <a:off x="3111892" y="920211"/>
            <a:ext cx="1559524" cy="557204"/>
          </a:xfrm>
          <a:prstGeom prst="rect">
            <a:avLst/>
          </a:prstGeom>
          <a:noFill/>
        </p:spPr>
        <p:txBody>
          <a:bodyPr wrap="square" rtlCol="0">
            <a:spAutoFit/>
          </a:bodyPr>
          <a:lstStyle/>
          <a:p>
            <a:pPr>
              <a:lnSpc>
                <a:spcPts val="1800"/>
              </a:lnSpc>
            </a:pPr>
            <a:r>
              <a:rPr lang="cs-CZ" b="1" dirty="0">
                <a:solidFill>
                  <a:srgbClr val="D29500"/>
                </a:solidFill>
              </a:rPr>
              <a:t>(Potenciální) karcinogen</a:t>
            </a:r>
          </a:p>
        </p:txBody>
      </p:sp>
      <p:sp>
        <p:nvSpPr>
          <p:cNvPr id="45" name="TextovéPole 44">
            <a:extLst>
              <a:ext uri="{FF2B5EF4-FFF2-40B4-BE49-F238E27FC236}">
                <a16:creationId xmlns:a16="http://schemas.microsoft.com/office/drawing/2014/main" id="{E9341D69-A57C-A93F-5EF4-3688716F2065}"/>
              </a:ext>
            </a:extLst>
          </p:cNvPr>
          <p:cNvSpPr txBox="1"/>
          <p:nvPr/>
        </p:nvSpPr>
        <p:spPr>
          <a:xfrm>
            <a:off x="3146113" y="1494711"/>
            <a:ext cx="2819177" cy="369332"/>
          </a:xfrm>
          <a:prstGeom prst="rect">
            <a:avLst/>
          </a:prstGeom>
          <a:noFill/>
        </p:spPr>
        <p:txBody>
          <a:bodyPr wrap="square" rtlCol="0">
            <a:spAutoFit/>
          </a:bodyPr>
          <a:lstStyle/>
          <a:p>
            <a:r>
              <a:rPr lang="cs-CZ" b="1" dirty="0">
                <a:solidFill>
                  <a:srgbClr val="00B0F0"/>
                </a:solidFill>
              </a:rPr>
              <a:t>Dráždivá látka</a:t>
            </a:r>
          </a:p>
        </p:txBody>
      </p:sp>
      <p:sp>
        <p:nvSpPr>
          <p:cNvPr id="46" name="TextovéPole 45">
            <a:extLst>
              <a:ext uri="{FF2B5EF4-FFF2-40B4-BE49-F238E27FC236}">
                <a16:creationId xmlns:a16="http://schemas.microsoft.com/office/drawing/2014/main" id="{F3A83C61-1E39-4368-858D-E4CB81E15F83}"/>
              </a:ext>
            </a:extLst>
          </p:cNvPr>
          <p:cNvSpPr txBox="1"/>
          <p:nvPr/>
        </p:nvSpPr>
        <p:spPr>
          <a:xfrm>
            <a:off x="3104159" y="1889795"/>
            <a:ext cx="2819177" cy="369332"/>
          </a:xfrm>
          <a:prstGeom prst="rect">
            <a:avLst/>
          </a:prstGeom>
          <a:noFill/>
        </p:spPr>
        <p:txBody>
          <a:bodyPr wrap="square" rtlCol="0">
            <a:spAutoFit/>
          </a:bodyPr>
          <a:lstStyle/>
          <a:p>
            <a:r>
              <a:rPr lang="cs-CZ" b="1" dirty="0" err="1">
                <a:solidFill>
                  <a:srgbClr val="00E200"/>
                </a:solidFill>
              </a:rPr>
              <a:t>Bioakumulace</a:t>
            </a:r>
            <a:endParaRPr lang="cs-CZ" b="1" dirty="0">
              <a:solidFill>
                <a:srgbClr val="00E200"/>
              </a:solidFill>
            </a:endParaRPr>
          </a:p>
        </p:txBody>
      </p:sp>
      <p:pic>
        <p:nvPicPr>
          <p:cNvPr id="9232" name="Picture 16" descr="no endocrine disrupting chemicals Icon - Free PNG &amp; SVG 3829136 - Noun  Project">
            <a:extLst>
              <a:ext uri="{FF2B5EF4-FFF2-40B4-BE49-F238E27FC236}">
                <a16:creationId xmlns:a16="http://schemas.microsoft.com/office/drawing/2014/main" id="{8EFACB60-6739-91BD-8E55-3397B0C8729E}"/>
              </a:ext>
            </a:extLst>
          </p:cNvPr>
          <p:cNvPicPr>
            <a:picLocks noChangeAspect="1" noChangeArrowheads="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60326" y="657893"/>
            <a:ext cx="808340" cy="808340"/>
          </a:xfrm>
          <a:prstGeom prst="rect">
            <a:avLst/>
          </a:prstGeom>
          <a:noFill/>
          <a:extLst>
            <a:ext uri="{909E8E84-426E-40DD-AFC4-6F175D3DCCD1}">
              <a14:hiddenFill xmlns:a14="http://schemas.microsoft.com/office/drawing/2010/main">
                <a:solidFill>
                  <a:srgbClr val="FFFFFF"/>
                </a:solidFill>
              </a14:hiddenFill>
            </a:ext>
          </a:extLst>
        </p:spPr>
      </p:pic>
      <p:sp>
        <p:nvSpPr>
          <p:cNvPr id="47" name="Ovál 46">
            <a:extLst>
              <a:ext uri="{FF2B5EF4-FFF2-40B4-BE49-F238E27FC236}">
                <a16:creationId xmlns:a16="http://schemas.microsoft.com/office/drawing/2014/main" id="{44B728E8-0E26-3694-6E42-F0AEBD109317}"/>
              </a:ext>
            </a:extLst>
          </p:cNvPr>
          <p:cNvSpPr/>
          <p:nvPr/>
        </p:nvSpPr>
        <p:spPr>
          <a:xfrm>
            <a:off x="5251158" y="1040133"/>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48" name="TextovéPole 47">
            <a:extLst>
              <a:ext uri="{FF2B5EF4-FFF2-40B4-BE49-F238E27FC236}">
                <a16:creationId xmlns:a16="http://schemas.microsoft.com/office/drawing/2014/main" id="{CD6CECF6-486A-3867-A41B-F5C15FA153FF}"/>
              </a:ext>
            </a:extLst>
          </p:cNvPr>
          <p:cNvSpPr txBox="1"/>
          <p:nvPr/>
        </p:nvSpPr>
        <p:spPr>
          <a:xfrm>
            <a:off x="6268665" y="933383"/>
            <a:ext cx="1505285" cy="557204"/>
          </a:xfrm>
          <a:prstGeom prst="rect">
            <a:avLst/>
          </a:prstGeom>
          <a:noFill/>
        </p:spPr>
        <p:txBody>
          <a:bodyPr wrap="square" rtlCol="0">
            <a:spAutoFit/>
          </a:bodyPr>
          <a:lstStyle/>
          <a:p>
            <a:pPr>
              <a:lnSpc>
                <a:spcPts val="1800"/>
              </a:lnSpc>
            </a:pPr>
            <a:r>
              <a:rPr lang="cs-CZ" b="1" dirty="0">
                <a:solidFill>
                  <a:srgbClr val="797979"/>
                </a:solidFill>
              </a:rPr>
              <a:t>Endokrinní </a:t>
            </a:r>
            <a:r>
              <a:rPr lang="cs-CZ" b="1" dirty="0" err="1">
                <a:solidFill>
                  <a:srgbClr val="797979"/>
                </a:solidFill>
              </a:rPr>
              <a:t>disruptor</a:t>
            </a:r>
            <a:endParaRPr lang="cs-CZ" b="1" dirty="0">
              <a:solidFill>
                <a:srgbClr val="797979"/>
              </a:solidFill>
            </a:endParaRPr>
          </a:p>
        </p:txBody>
      </p:sp>
      <p:sp>
        <p:nvSpPr>
          <p:cNvPr id="49" name="Ovál 48">
            <a:extLst>
              <a:ext uri="{FF2B5EF4-FFF2-40B4-BE49-F238E27FC236}">
                <a16:creationId xmlns:a16="http://schemas.microsoft.com/office/drawing/2014/main" id="{E579D718-E1BF-9424-DE7A-33845624DA69}"/>
              </a:ext>
            </a:extLst>
          </p:cNvPr>
          <p:cNvSpPr/>
          <p:nvPr/>
        </p:nvSpPr>
        <p:spPr>
          <a:xfrm>
            <a:off x="5251773" y="1555970"/>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pic>
        <p:nvPicPr>
          <p:cNvPr id="51" name="Grafický objekt 50" descr="Miminko se souvislou výplní">
            <a:extLst>
              <a:ext uri="{FF2B5EF4-FFF2-40B4-BE49-F238E27FC236}">
                <a16:creationId xmlns:a16="http://schemas.microsoft.com/office/drawing/2014/main" id="{E16508EC-302E-1FC0-6608-8B70234CC7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574" y="1415024"/>
            <a:ext cx="477527" cy="477527"/>
          </a:xfrm>
          <a:prstGeom prst="rect">
            <a:avLst/>
          </a:prstGeom>
        </p:spPr>
      </p:pic>
      <p:sp>
        <p:nvSpPr>
          <p:cNvPr id="52" name="TextovéPole 51">
            <a:extLst>
              <a:ext uri="{FF2B5EF4-FFF2-40B4-BE49-F238E27FC236}">
                <a16:creationId xmlns:a16="http://schemas.microsoft.com/office/drawing/2014/main" id="{03544DD0-2B5C-29B6-5A0B-DC8EE80CBC12}"/>
              </a:ext>
            </a:extLst>
          </p:cNvPr>
          <p:cNvSpPr txBox="1"/>
          <p:nvPr/>
        </p:nvSpPr>
        <p:spPr>
          <a:xfrm>
            <a:off x="6290126" y="1487475"/>
            <a:ext cx="1505285" cy="557204"/>
          </a:xfrm>
          <a:prstGeom prst="rect">
            <a:avLst/>
          </a:prstGeom>
          <a:noFill/>
        </p:spPr>
        <p:txBody>
          <a:bodyPr wrap="square" rtlCol="0">
            <a:spAutoFit/>
          </a:bodyPr>
          <a:lstStyle/>
          <a:p>
            <a:pPr>
              <a:lnSpc>
                <a:spcPts val="1800"/>
              </a:lnSpc>
            </a:pPr>
            <a:r>
              <a:rPr lang="cs-CZ" b="1" dirty="0">
                <a:solidFill>
                  <a:srgbClr val="FF7171"/>
                </a:solidFill>
              </a:rPr>
              <a:t>Vývojová toxicita</a:t>
            </a:r>
          </a:p>
        </p:txBody>
      </p:sp>
      <p:sp>
        <p:nvSpPr>
          <p:cNvPr id="53" name="Ovál 52">
            <a:extLst>
              <a:ext uri="{FF2B5EF4-FFF2-40B4-BE49-F238E27FC236}">
                <a16:creationId xmlns:a16="http://schemas.microsoft.com/office/drawing/2014/main" id="{1E0C83B8-01C3-FF4A-A7EC-D8D1B62BF34E}"/>
              </a:ext>
            </a:extLst>
          </p:cNvPr>
          <p:cNvSpPr/>
          <p:nvPr/>
        </p:nvSpPr>
        <p:spPr>
          <a:xfrm>
            <a:off x="5260314" y="2061618"/>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pic>
        <p:nvPicPr>
          <p:cNvPr id="55" name="Grafický objekt 54" descr="Mozek v hlavě se souvislou výplní">
            <a:extLst>
              <a:ext uri="{FF2B5EF4-FFF2-40B4-BE49-F238E27FC236}">
                <a16:creationId xmlns:a16="http://schemas.microsoft.com/office/drawing/2014/main" id="{7ECB84BF-C38A-C50A-C9C5-ABEF4F2432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9267" y="1944447"/>
            <a:ext cx="435902" cy="435902"/>
          </a:xfrm>
          <a:prstGeom prst="rect">
            <a:avLst/>
          </a:prstGeom>
        </p:spPr>
      </p:pic>
      <p:sp>
        <p:nvSpPr>
          <p:cNvPr id="56" name="TextovéPole 55">
            <a:extLst>
              <a:ext uri="{FF2B5EF4-FFF2-40B4-BE49-F238E27FC236}">
                <a16:creationId xmlns:a16="http://schemas.microsoft.com/office/drawing/2014/main" id="{E20CF7B7-9499-A1AD-7D29-DCFCBE6EB3F3}"/>
              </a:ext>
            </a:extLst>
          </p:cNvPr>
          <p:cNvSpPr txBox="1"/>
          <p:nvPr/>
        </p:nvSpPr>
        <p:spPr>
          <a:xfrm>
            <a:off x="6278618" y="2053978"/>
            <a:ext cx="1505285" cy="326371"/>
          </a:xfrm>
          <a:prstGeom prst="rect">
            <a:avLst/>
          </a:prstGeom>
          <a:noFill/>
        </p:spPr>
        <p:txBody>
          <a:bodyPr wrap="square" rtlCol="0">
            <a:spAutoFit/>
          </a:bodyPr>
          <a:lstStyle/>
          <a:p>
            <a:pPr>
              <a:lnSpc>
                <a:spcPts val="1800"/>
              </a:lnSpc>
            </a:pPr>
            <a:r>
              <a:rPr lang="cs-CZ" b="1" dirty="0">
                <a:solidFill>
                  <a:srgbClr val="BD92DE"/>
                </a:solidFill>
              </a:rPr>
              <a:t>Neurotoxin</a:t>
            </a:r>
          </a:p>
        </p:txBody>
      </p:sp>
      <p:sp>
        <p:nvSpPr>
          <p:cNvPr id="57" name="TextovéPole 56">
            <a:extLst>
              <a:ext uri="{FF2B5EF4-FFF2-40B4-BE49-F238E27FC236}">
                <a16:creationId xmlns:a16="http://schemas.microsoft.com/office/drawing/2014/main" id="{0214CEF1-A4D5-08C6-A568-13E57E50AE09}"/>
              </a:ext>
            </a:extLst>
          </p:cNvPr>
          <p:cNvSpPr txBox="1"/>
          <p:nvPr/>
        </p:nvSpPr>
        <p:spPr>
          <a:xfrm>
            <a:off x="7474063" y="2516700"/>
            <a:ext cx="521456" cy="521307"/>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Zn</a:t>
            </a:r>
          </a:p>
        </p:txBody>
      </p:sp>
      <p:sp>
        <p:nvSpPr>
          <p:cNvPr id="58" name="TextovéPole 57">
            <a:extLst>
              <a:ext uri="{FF2B5EF4-FFF2-40B4-BE49-F238E27FC236}">
                <a16:creationId xmlns:a16="http://schemas.microsoft.com/office/drawing/2014/main" id="{A4CEA6D3-9BB8-FB71-832A-A64B69C4B14F}"/>
              </a:ext>
            </a:extLst>
          </p:cNvPr>
          <p:cNvSpPr txBox="1"/>
          <p:nvPr/>
        </p:nvSpPr>
        <p:spPr>
          <a:xfrm>
            <a:off x="8821686" y="3864603"/>
            <a:ext cx="521456" cy="521307"/>
          </a:xfrm>
          <a:prstGeom prst="rect">
            <a:avLst/>
          </a:prstGeom>
          <a:solidFill>
            <a:schemeClr val="bg1"/>
          </a:solidFill>
        </p:spPr>
        <p:txBody>
          <a:bodyPr wrap="square" lIns="0" tIns="0" rIns="0" bIns="0" rtlCol="0" anchor="ctr" anchorCtr="0">
            <a:noAutofit/>
          </a:bodyPr>
          <a:lstStyle/>
          <a:p>
            <a:pPr algn="ctr"/>
            <a:r>
              <a:rPr lang="cs-CZ" sz="1600" b="1" dirty="0" err="1">
                <a:solidFill>
                  <a:srgbClr val="FF0000"/>
                </a:solidFill>
                <a:latin typeface="Cavolini" panose="020B0502040204020203" pitchFamily="66" charset="0"/>
                <a:cs typeface="Cavolini" panose="020B0502040204020203" pitchFamily="66" charset="0"/>
              </a:rPr>
              <a:t>Pb</a:t>
            </a:r>
            <a:endParaRPr lang="cs-CZ" sz="1600" b="1" dirty="0">
              <a:solidFill>
                <a:srgbClr val="FF0000"/>
              </a:solidFill>
              <a:latin typeface="Cavolini" panose="020B0502040204020203" pitchFamily="66" charset="0"/>
              <a:cs typeface="Cavolini" panose="020B0502040204020203" pitchFamily="66" charset="0"/>
            </a:endParaRPr>
          </a:p>
        </p:txBody>
      </p:sp>
      <p:sp>
        <p:nvSpPr>
          <p:cNvPr id="59" name="TextovéPole 58">
            <a:extLst>
              <a:ext uri="{FF2B5EF4-FFF2-40B4-BE49-F238E27FC236}">
                <a16:creationId xmlns:a16="http://schemas.microsoft.com/office/drawing/2014/main" id="{F3442077-A728-8FE4-CDBD-CB74D0A95B6D}"/>
              </a:ext>
            </a:extLst>
          </p:cNvPr>
          <p:cNvSpPr txBox="1"/>
          <p:nvPr/>
        </p:nvSpPr>
        <p:spPr>
          <a:xfrm>
            <a:off x="4235514" y="2516700"/>
            <a:ext cx="435902" cy="521307"/>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Mn</a:t>
            </a:r>
            <a:endParaRPr lang="cs-CZ" sz="1550" b="1" dirty="0">
              <a:solidFill>
                <a:srgbClr val="FF0000"/>
              </a:solidFill>
              <a:latin typeface="Cavolini" panose="020B0502040204020203" pitchFamily="66" charset="0"/>
              <a:cs typeface="Cavolini" panose="020B0502040204020203" pitchFamily="66" charset="0"/>
            </a:endParaRPr>
          </a:p>
        </p:txBody>
      </p:sp>
      <p:sp>
        <p:nvSpPr>
          <p:cNvPr id="60" name="TextovéPole 59">
            <a:extLst>
              <a:ext uri="{FF2B5EF4-FFF2-40B4-BE49-F238E27FC236}">
                <a16:creationId xmlns:a16="http://schemas.microsoft.com/office/drawing/2014/main" id="{48636AA6-54F5-F42B-84B6-790615CA28F2}"/>
              </a:ext>
            </a:extLst>
          </p:cNvPr>
          <p:cNvSpPr txBox="1"/>
          <p:nvPr/>
        </p:nvSpPr>
        <p:spPr>
          <a:xfrm>
            <a:off x="7489955" y="3177768"/>
            <a:ext cx="521456" cy="521307"/>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Cd</a:t>
            </a:r>
          </a:p>
        </p:txBody>
      </p:sp>
      <p:sp>
        <p:nvSpPr>
          <p:cNvPr id="61" name="TextovéPole 60">
            <a:extLst>
              <a:ext uri="{FF2B5EF4-FFF2-40B4-BE49-F238E27FC236}">
                <a16:creationId xmlns:a16="http://schemas.microsoft.com/office/drawing/2014/main" id="{C2493CEE-C90F-7EF3-E5AD-E86B36356F68}"/>
              </a:ext>
            </a:extLst>
          </p:cNvPr>
          <p:cNvSpPr txBox="1"/>
          <p:nvPr/>
        </p:nvSpPr>
        <p:spPr>
          <a:xfrm>
            <a:off x="3522944" y="2516700"/>
            <a:ext cx="435902" cy="521307"/>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Cr</a:t>
            </a:r>
            <a:endParaRPr lang="cs-CZ" sz="1550" b="1" dirty="0">
              <a:solidFill>
                <a:srgbClr val="FF0000"/>
              </a:solidFill>
              <a:latin typeface="Cavolini" panose="020B0502040204020203" pitchFamily="66" charset="0"/>
              <a:cs typeface="Cavolini" panose="020B0502040204020203" pitchFamily="66" charset="0"/>
            </a:endParaRPr>
          </a:p>
        </p:txBody>
      </p:sp>
      <p:sp>
        <p:nvSpPr>
          <p:cNvPr id="63" name="TextovéPole 62">
            <a:extLst>
              <a:ext uri="{FF2B5EF4-FFF2-40B4-BE49-F238E27FC236}">
                <a16:creationId xmlns:a16="http://schemas.microsoft.com/office/drawing/2014/main" id="{57509D00-A7D7-1A78-5D9B-A3B9B0939DA2}"/>
              </a:ext>
            </a:extLst>
          </p:cNvPr>
          <p:cNvSpPr txBox="1"/>
          <p:nvPr/>
        </p:nvSpPr>
        <p:spPr>
          <a:xfrm>
            <a:off x="9487072" y="1404968"/>
            <a:ext cx="682094" cy="369332"/>
          </a:xfrm>
          <a:prstGeom prst="rect">
            <a:avLst/>
          </a:prstGeom>
          <a:noFill/>
        </p:spPr>
        <p:txBody>
          <a:bodyPr wrap="square" rtlCol="0">
            <a:spAutoFit/>
          </a:bodyPr>
          <a:lstStyle/>
          <a:p>
            <a:r>
              <a:rPr lang="cs-CZ" dirty="0" err="1">
                <a:solidFill>
                  <a:srgbClr val="FF0000"/>
                </a:solidFill>
              </a:rPr>
              <a:t>NO</a:t>
            </a:r>
            <a:r>
              <a:rPr lang="cs-CZ" baseline="-25000" dirty="0" err="1">
                <a:solidFill>
                  <a:srgbClr val="FF0000"/>
                </a:solidFill>
              </a:rPr>
              <a:t>x</a:t>
            </a:r>
            <a:endParaRPr lang="cs-CZ" baseline="-25000" dirty="0">
              <a:solidFill>
                <a:srgbClr val="FF0000"/>
              </a:solidFill>
            </a:endParaRPr>
          </a:p>
        </p:txBody>
      </p:sp>
      <p:sp>
        <p:nvSpPr>
          <p:cNvPr id="9216" name="TextovéPole 9215">
            <a:extLst>
              <a:ext uri="{FF2B5EF4-FFF2-40B4-BE49-F238E27FC236}">
                <a16:creationId xmlns:a16="http://schemas.microsoft.com/office/drawing/2014/main" id="{163FDCAF-1FC7-F1A6-3E03-8523D9749913}"/>
              </a:ext>
            </a:extLst>
          </p:cNvPr>
          <p:cNvSpPr txBox="1"/>
          <p:nvPr/>
        </p:nvSpPr>
        <p:spPr>
          <a:xfrm>
            <a:off x="10768303" y="2092133"/>
            <a:ext cx="682094" cy="369332"/>
          </a:xfrm>
          <a:prstGeom prst="rect">
            <a:avLst/>
          </a:prstGeom>
          <a:noFill/>
        </p:spPr>
        <p:txBody>
          <a:bodyPr wrap="square" rtlCol="0">
            <a:spAutoFit/>
          </a:bodyPr>
          <a:lstStyle/>
          <a:p>
            <a:r>
              <a:rPr lang="cs-CZ" dirty="0">
                <a:solidFill>
                  <a:srgbClr val="FF0000"/>
                </a:solidFill>
              </a:rPr>
              <a:t>ClO</a:t>
            </a:r>
            <a:r>
              <a:rPr lang="cs-CZ" baseline="-25000" dirty="0">
                <a:solidFill>
                  <a:srgbClr val="FF0000"/>
                </a:solidFill>
              </a:rPr>
              <a:t>4</a:t>
            </a:r>
            <a:r>
              <a:rPr lang="en-US" baseline="-25000" dirty="0">
                <a:solidFill>
                  <a:srgbClr val="FF0000"/>
                </a:solidFill>
              </a:rPr>
              <a:t>; </a:t>
            </a:r>
            <a:endParaRPr lang="cs-CZ" baseline="-25000" dirty="0">
              <a:solidFill>
                <a:srgbClr val="FF0000"/>
              </a:solidFill>
            </a:endParaRPr>
          </a:p>
        </p:txBody>
      </p:sp>
      <p:sp>
        <p:nvSpPr>
          <p:cNvPr id="9217" name="TextovéPole 9216">
            <a:extLst>
              <a:ext uri="{FF2B5EF4-FFF2-40B4-BE49-F238E27FC236}">
                <a16:creationId xmlns:a16="http://schemas.microsoft.com/office/drawing/2014/main" id="{7945DD82-09EB-E775-7DF2-149CDAB1C0EF}"/>
              </a:ext>
            </a:extLst>
          </p:cNvPr>
          <p:cNvSpPr txBox="1"/>
          <p:nvPr/>
        </p:nvSpPr>
        <p:spPr>
          <a:xfrm>
            <a:off x="10205067" y="1412981"/>
            <a:ext cx="682094" cy="369332"/>
          </a:xfrm>
          <a:prstGeom prst="rect">
            <a:avLst/>
          </a:prstGeom>
          <a:noFill/>
        </p:spPr>
        <p:txBody>
          <a:bodyPr wrap="square" rtlCol="0">
            <a:spAutoFit/>
          </a:bodyPr>
          <a:lstStyle/>
          <a:p>
            <a:r>
              <a:rPr lang="cs-CZ" dirty="0">
                <a:solidFill>
                  <a:srgbClr val="FF0000"/>
                </a:solidFill>
              </a:rPr>
              <a:t>O</a:t>
            </a:r>
            <a:r>
              <a:rPr lang="cs-CZ" baseline="-25000" dirty="0">
                <a:solidFill>
                  <a:srgbClr val="FF0000"/>
                </a:solidFill>
              </a:rPr>
              <a:t>3</a:t>
            </a:r>
          </a:p>
        </p:txBody>
      </p:sp>
      <p:sp>
        <p:nvSpPr>
          <p:cNvPr id="9219" name="TextovéPole 9218">
            <a:extLst>
              <a:ext uri="{FF2B5EF4-FFF2-40B4-BE49-F238E27FC236}">
                <a16:creationId xmlns:a16="http://schemas.microsoft.com/office/drawing/2014/main" id="{0657727B-1EE9-1FE9-11A7-0B48A47C4867}"/>
              </a:ext>
            </a:extLst>
          </p:cNvPr>
          <p:cNvSpPr txBox="1"/>
          <p:nvPr/>
        </p:nvSpPr>
        <p:spPr>
          <a:xfrm>
            <a:off x="10086209" y="2073499"/>
            <a:ext cx="682094" cy="369332"/>
          </a:xfrm>
          <a:prstGeom prst="rect">
            <a:avLst/>
          </a:prstGeom>
          <a:noFill/>
        </p:spPr>
        <p:txBody>
          <a:bodyPr wrap="square" rtlCol="0">
            <a:spAutoFit/>
          </a:bodyPr>
          <a:lstStyle/>
          <a:p>
            <a:r>
              <a:rPr lang="cs-CZ" dirty="0">
                <a:solidFill>
                  <a:srgbClr val="FF0000"/>
                </a:solidFill>
              </a:rPr>
              <a:t>SO</a:t>
            </a:r>
            <a:r>
              <a:rPr lang="cs-CZ" baseline="-25000" dirty="0">
                <a:solidFill>
                  <a:srgbClr val="FF0000"/>
                </a:solidFill>
              </a:rPr>
              <a:t>4</a:t>
            </a:r>
            <a:r>
              <a:rPr lang="cs-CZ" baseline="30000" dirty="0">
                <a:solidFill>
                  <a:srgbClr val="FF0000"/>
                </a:solidFill>
              </a:rPr>
              <a:t>2-</a:t>
            </a:r>
            <a:endParaRPr lang="cs-CZ" baseline="-25000" dirty="0">
              <a:solidFill>
                <a:srgbClr val="FF0000"/>
              </a:solidFill>
            </a:endParaRPr>
          </a:p>
        </p:txBody>
      </p:sp>
      <p:sp>
        <p:nvSpPr>
          <p:cNvPr id="9221" name="Ovál 9220">
            <a:extLst>
              <a:ext uri="{FF2B5EF4-FFF2-40B4-BE49-F238E27FC236}">
                <a16:creationId xmlns:a16="http://schemas.microsoft.com/office/drawing/2014/main" id="{F8229266-12A9-6AC4-8830-7B2FA513F43D}"/>
              </a:ext>
            </a:extLst>
          </p:cNvPr>
          <p:cNvSpPr/>
          <p:nvPr/>
        </p:nvSpPr>
        <p:spPr>
          <a:xfrm>
            <a:off x="10738960" y="1796188"/>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23" name="Ovál 9222">
            <a:extLst>
              <a:ext uri="{FF2B5EF4-FFF2-40B4-BE49-F238E27FC236}">
                <a16:creationId xmlns:a16="http://schemas.microsoft.com/office/drawing/2014/main" id="{D2E9DC1A-0BC1-7462-5013-F7FD7D460405}"/>
              </a:ext>
            </a:extLst>
          </p:cNvPr>
          <p:cNvSpPr/>
          <p:nvPr/>
        </p:nvSpPr>
        <p:spPr>
          <a:xfrm>
            <a:off x="10082768" y="1121083"/>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25" name="Ovál 9224">
            <a:extLst>
              <a:ext uri="{FF2B5EF4-FFF2-40B4-BE49-F238E27FC236}">
                <a16:creationId xmlns:a16="http://schemas.microsoft.com/office/drawing/2014/main" id="{C8AC5E01-DBED-8944-0BE0-A4006BB6698B}"/>
              </a:ext>
            </a:extLst>
          </p:cNvPr>
          <p:cNvSpPr/>
          <p:nvPr/>
        </p:nvSpPr>
        <p:spPr>
          <a:xfrm>
            <a:off x="10078682" y="1803429"/>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27" name="Ovál 9226">
            <a:extLst>
              <a:ext uri="{FF2B5EF4-FFF2-40B4-BE49-F238E27FC236}">
                <a16:creationId xmlns:a16="http://schemas.microsoft.com/office/drawing/2014/main" id="{6A6ED041-A12D-D9C9-D486-CF4093034989}"/>
              </a:ext>
            </a:extLst>
          </p:cNvPr>
          <p:cNvSpPr/>
          <p:nvPr/>
        </p:nvSpPr>
        <p:spPr>
          <a:xfrm>
            <a:off x="9415944" y="1128408"/>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31" name="TextovéPole 9230">
            <a:extLst>
              <a:ext uri="{FF2B5EF4-FFF2-40B4-BE49-F238E27FC236}">
                <a16:creationId xmlns:a16="http://schemas.microsoft.com/office/drawing/2014/main" id="{66DF2ADD-223C-45DC-07C1-BC8DC0501F39}"/>
              </a:ext>
            </a:extLst>
          </p:cNvPr>
          <p:cNvSpPr txBox="1"/>
          <p:nvPr/>
        </p:nvSpPr>
        <p:spPr>
          <a:xfrm>
            <a:off x="6159816" y="2519222"/>
            <a:ext cx="521456" cy="521307"/>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Ni</a:t>
            </a:r>
          </a:p>
        </p:txBody>
      </p:sp>
      <p:sp>
        <p:nvSpPr>
          <p:cNvPr id="9233" name="TextovéPole 9232">
            <a:extLst>
              <a:ext uri="{FF2B5EF4-FFF2-40B4-BE49-F238E27FC236}">
                <a16:creationId xmlns:a16="http://schemas.microsoft.com/office/drawing/2014/main" id="{3CD241EB-08FC-F99B-18A5-1EE67A61296C}"/>
              </a:ext>
            </a:extLst>
          </p:cNvPr>
          <p:cNvSpPr txBox="1"/>
          <p:nvPr/>
        </p:nvSpPr>
        <p:spPr>
          <a:xfrm>
            <a:off x="5447246" y="2508868"/>
            <a:ext cx="521456" cy="521307"/>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Co</a:t>
            </a:r>
          </a:p>
        </p:txBody>
      </p:sp>
      <p:sp>
        <p:nvSpPr>
          <p:cNvPr id="9234" name="TextovéPole 9233">
            <a:extLst>
              <a:ext uri="{FF2B5EF4-FFF2-40B4-BE49-F238E27FC236}">
                <a16:creationId xmlns:a16="http://schemas.microsoft.com/office/drawing/2014/main" id="{8CF1528E-1741-C485-8557-CEE94E428066}"/>
              </a:ext>
            </a:extLst>
          </p:cNvPr>
          <p:cNvSpPr txBox="1"/>
          <p:nvPr/>
        </p:nvSpPr>
        <p:spPr>
          <a:xfrm>
            <a:off x="9487071" y="2508868"/>
            <a:ext cx="420353" cy="521307"/>
          </a:xfrm>
          <a:prstGeom prst="rect">
            <a:avLst/>
          </a:prstGeom>
          <a:solidFill>
            <a:schemeClr val="bg1"/>
          </a:solidFill>
        </p:spPr>
        <p:txBody>
          <a:bodyPr wrap="square" lIns="0" tIns="0" rIns="0" bIns="0" rtlCol="0" anchor="ctr" anchorCtr="0">
            <a:noAutofit/>
          </a:bodyPr>
          <a:lstStyle/>
          <a:p>
            <a:pPr algn="ctr"/>
            <a:r>
              <a:rPr lang="cs-CZ" sz="1600" b="1" dirty="0">
                <a:solidFill>
                  <a:srgbClr val="FF0000"/>
                </a:solidFill>
                <a:latin typeface="Cavolini" panose="020B0502040204020203" pitchFamily="66" charset="0"/>
                <a:cs typeface="Cavolini" panose="020B0502040204020203" pitchFamily="66" charset="0"/>
              </a:rPr>
              <a:t>As</a:t>
            </a:r>
          </a:p>
        </p:txBody>
      </p:sp>
      <p:sp>
        <p:nvSpPr>
          <p:cNvPr id="9235" name="TextovéPole 9234">
            <a:extLst>
              <a:ext uri="{FF2B5EF4-FFF2-40B4-BE49-F238E27FC236}">
                <a16:creationId xmlns:a16="http://schemas.microsoft.com/office/drawing/2014/main" id="{78936196-076C-E4B9-9D1A-630C68E29651}"/>
              </a:ext>
            </a:extLst>
          </p:cNvPr>
          <p:cNvSpPr txBox="1"/>
          <p:nvPr/>
        </p:nvSpPr>
        <p:spPr>
          <a:xfrm>
            <a:off x="9430697" y="3856395"/>
            <a:ext cx="521456" cy="521307"/>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Bi</a:t>
            </a:r>
            <a:endParaRPr lang="cs-CZ" sz="1550" b="1" dirty="0">
              <a:solidFill>
                <a:srgbClr val="FF0000"/>
              </a:solidFill>
              <a:latin typeface="Cavolini" panose="020B0502040204020203" pitchFamily="66" charset="0"/>
              <a:cs typeface="Cavolini" panose="020B0502040204020203" pitchFamily="66" charset="0"/>
            </a:endParaRPr>
          </a:p>
        </p:txBody>
      </p:sp>
      <p:sp>
        <p:nvSpPr>
          <p:cNvPr id="9236" name="TextovéPole 9235">
            <a:extLst>
              <a:ext uri="{FF2B5EF4-FFF2-40B4-BE49-F238E27FC236}">
                <a16:creationId xmlns:a16="http://schemas.microsoft.com/office/drawing/2014/main" id="{4D1910CD-39B0-5336-0778-C79AC80C5767}"/>
              </a:ext>
            </a:extLst>
          </p:cNvPr>
          <p:cNvSpPr txBox="1"/>
          <p:nvPr/>
        </p:nvSpPr>
        <p:spPr>
          <a:xfrm flipH="1">
            <a:off x="238521" y="3244545"/>
            <a:ext cx="384896" cy="368907"/>
          </a:xfrm>
          <a:prstGeom prst="rect">
            <a:avLst/>
          </a:prstGeom>
          <a:solidFill>
            <a:schemeClr val="bg1"/>
          </a:solidFill>
        </p:spPr>
        <p:txBody>
          <a:bodyPr wrap="square" lIns="0" tIns="0" rIns="0" bIns="0" rtlCol="0" anchor="ctr" anchorCtr="0">
            <a:noAutofit/>
          </a:bodyPr>
          <a:lstStyle/>
          <a:p>
            <a:pPr algn="ctr"/>
            <a:r>
              <a:rPr lang="cs-CZ" sz="1550" b="1" dirty="0" err="1">
                <a:solidFill>
                  <a:srgbClr val="FF0000"/>
                </a:solidFill>
                <a:latin typeface="Cavolini" panose="020B0502040204020203" pitchFamily="66" charset="0"/>
                <a:cs typeface="Cavolini" panose="020B0502040204020203" pitchFamily="66" charset="0"/>
              </a:rPr>
              <a:t>Rb</a:t>
            </a:r>
            <a:endParaRPr lang="cs-CZ" sz="1550" b="1" dirty="0">
              <a:solidFill>
                <a:srgbClr val="FF0000"/>
              </a:solidFill>
              <a:latin typeface="Cavolini" panose="020B0502040204020203" pitchFamily="66" charset="0"/>
              <a:cs typeface="Cavolini" panose="020B0502040204020203" pitchFamily="66" charset="0"/>
            </a:endParaRPr>
          </a:p>
        </p:txBody>
      </p:sp>
      <p:sp>
        <p:nvSpPr>
          <p:cNvPr id="9238" name="Ovál 9237">
            <a:extLst>
              <a:ext uri="{FF2B5EF4-FFF2-40B4-BE49-F238E27FC236}">
                <a16:creationId xmlns:a16="http://schemas.microsoft.com/office/drawing/2014/main" id="{301FA270-D7D8-49C7-C3AE-656ADD59E3B8}"/>
              </a:ext>
            </a:extLst>
          </p:cNvPr>
          <p:cNvSpPr/>
          <p:nvPr/>
        </p:nvSpPr>
        <p:spPr>
          <a:xfrm>
            <a:off x="9122305" y="3828930"/>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39" name="Ovál 9238">
            <a:extLst>
              <a:ext uri="{FF2B5EF4-FFF2-40B4-BE49-F238E27FC236}">
                <a16:creationId xmlns:a16="http://schemas.microsoft.com/office/drawing/2014/main" id="{5080860A-412B-6A27-7A71-9BF4DC3382D0}"/>
              </a:ext>
            </a:extLst>
          </p:cNvPr>
          <p:cNvSpPr/>
          <p:nvPr/>
        </p:nvSpPr>
        <p:spPr>
          <a:xfrm>
            <a:off x="9785095" y="2464239"/>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40" name="Ovál 9239">
            <a:extLst>
              <a:ext uri="{FF2B5EF4-FFF2-40B4-BE49-F238E27FC236}">
                <a16:creationId xmlns:a16="http://schemas.microsoft.com/office/drawing/2014/main" id="{C7E92E06-AB3B-E620-F750-30111F81364C}"/>
              </a:ext>
            </a:extLst>
          </p:cNvPr>
          <p:cNvSpPr/>
          <p:nvPr/>
        </p:nvSpPr>
        <p:spPr>
          <a:xfrm>
            <a:off x="7811137" y="3142149"/>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41" name="TextovéPole 9240">
            <a:extLst>
              <a:ext uri="{FF2B5EF4-FFF2-40B4-BE49-F238E27FC236}">
                <a16:creationId xmlns:a16="http://schemas.microsoft.com/office/drawing/2014/main" id="{D4BAE84E-A202-D525-ADF2-F3D30C4319EA}"/>
              </a:ext>
            </a:extLst>
          </p:cNvPr>
          <p:cNvSpPr txBox="1"/>
          <p:nvPr/>
        </p:nvSpPr>
        <p:spPr>
          <a:xfrm>
            <a:off x="7458479" y="3863316"/>
            <a:ext cx="521456" cy="521307"/>
          </a:xfrm>
          <a:prstGeom prst="rect">
            <a:avLst/>
          </a:prstGeom>
          <a:solidFill>
            <a:schemeClr val="bg1"/>
          </a:solidFill>
        </p:spPr>
        <p:txBody>
          <a:bodyPr wrap="square" lIns="0" tIns="0" rIns="0" bIns="0" rtlCol="0" anchor="ctr" anchorCtr="0">
            <a:noAutofit/>
          </a:bodyPr>
          <a:lstStyle/>
          <a:p>
            <a:pPr algn="ctr"/>
            <a:r>
              <a:rPr lang="cs-CZ" sz="1600" b="1" dirty="0" err="1">
                <a:solidFill>
                  <a:srgbClr val="FF0000"/>
                </a:solidFill>
                <a:latin typeface="Cavolini" panose="020B0502040204020203" pitchFamily="66" charset="0"/>
                <a:cs typeface="Cavolini" panose="020B0502040204020203" pitchFamily="66" charset="0"/>
              </a:rPr>
              <a:t>Hg</a:t>
            </a:r>
            <a:endParaRPr lang="cs-CZ" sz="1600" b="1" dirty="0">
              <a:solidFill>
                <a:srgbClr val="FF0000"/>
              </a:solidFill>
              <a:latin typeface="Cavolini" panose="020B0502040204020203" pitchFamily="66" charset="0"/>
              <a:cs typeface="Cavolini" panose="020B0502040204020203" pitchFamily="66" charset="0"/>
            </a:endParaRPr>
          </a:p>
        </p:txBody>
      </p:sp>
      <p:sp>
        <p:nvSpPr>
          <p:cNvPr id="9242" name="Ovál 9241">
            <a:extLst>
              <a:ext uri="{FF2B5EF4-FFF2-40B4-BE49-F238E27FC236}">
                <a16:creationId xmlns:a16="http://schemas.microsoft.com/office/drawing/2014/main" id="{E7DDEBA8-58D7-966C-EC10-9C66E2C17822}"/>
              </a:ext>
            </a:extLst>
          </p:cNvPr>
          <p:cNvSpPr/>
          <p:nvPr/>
        </p:nvSpPr>
        <p:spPr>
          <a:xfrm>
            <a:off x="7434801" y="3831231"/>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43" name="Ovál 9242">
            <a:extLst>
              <a:ext uri="{FF2B5EF4-FFF2-40B4-BE49-F238E27FC236}">
                <a16:creationId xmlns:a16="http://schemas.microsoft.com/office/drawing/2014/main" id="{44C45CD3-DA7A-5F08-FD42-AA6913A621A3}"/>
              </a:ext>
            </a:extLst>
          </p:cNvPr>
          <p:cNvSpPr/>
          <p:nvPr/>
        </p:nvSpPr>
        <p:spPr>
          <a:xfrm>
            <a:off x="3475269" y="2851701"/>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44" name="Ovál 9243">
            <a:extLst>
              <a:ext uri="{FF2B5EF4-FFF2-40B4-BE49-F238E27FC236}">
                <a16:creationId xmlns:a16="http://schemas.microsoft.com/office/drawing/2014/main" id="{8517E8DE-EC41-E4C6-0EF7-24F80A0514EE}"/>
              </a:ext>
            </a:extLst>
          </p:cNvPr>
          <p:cNvSpPr/>
          <p:nvPr/>
        </p:nvSpPr>
        <p:spPr>
          <a:xfrm>
            <a:off x="6486883" y="2463419"/>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45" name="Ovál 9244">
            <a:extLst>
              <a:ext uri="{FF2B5EF4-FFF2-40B4-BE49-F238E27FC236}">
                <a16:creationId xmlns:a16="http://schemas.microsoft.com/office/drawing/2014/main" id="{CE97FB8F-58C0-2E66-9AC9-CC57A13BA4CA}"/>
              </a:ext>
            </a:extLst>
          </p:cNvPr>
          <p:cNvSpPr/>
          <p:nvPr/>
        </p:nvSpPr>
        <p:spPr>
          <a:xfrm>
            <a:off x="6769828" y="2471476"/>
            <a:ext cx="216000" cy="216000"/>
          </a:xfrm>
          <a:prstGeom prst="ellipse">
            <a:avLst/>
          </a:prstGeom>
          <a:solidFill>
            <a:srgbClr val="00E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E200"/>
              </a:solidFill>
            </a:endParaRPr>
          </a:p>
        </p:txBody>
      </p:sp>
      <p:sp>
        <p:nvSpPr>
          <p:cNvPr id="9246" name="Ovál 9245">
            <a:extLst>
              <a:ext uri="{FF2B5EF4-FFF2-40B4-BE49-F238E27FC236}">
                <a16:creationId xmlns:a16="http://schemas.microsoft.com/office/drawing/2014/main" id="{239E84E9-9A5C-ACE8-B3F3-B9706DA33AF3}"/>
              </a:ext>
            </a:extLst>
          </p:cNvPr>
          <p:cNvSpPr/>
          <p:nvPr/>
        </p:nvSpPr>
        <p:spPr>
          <a:xfrm>
            <a:off x="7428175" y="4206214"/>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47" name="Ovál 9246">
            <a:extLst>
              <a:ext uri="{FF2B5EF4-FFF2-40B4-BE49-F238E27FC236}">
                <a16:creationId xmlns:a16="http://schemas.microsoft.com/office/drawing/2014/main" id="{B2470275-4885-4DC1-135D-94558E384571}"/>
              </a:ext>
            </a:extLst>
          </p:cNvPr>
          <p:cNvSpPr/>
          <p:nvPr/>
        </p:nvSpPr>
        <p:spPr>
          <a:xfrm>
            <a:off x="8464018" y="1793098"/>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51" name="Ovál 9250">
            <a:extLst>
              <a:ext uri="{FF2B5EF4-FFF2-40B4-BE49-F238E27FC236}">
                <a16:creationId xmlns:a16="http://schemas.microsoft.com/office/drawing/2014/main" id="{8118962C-3200-0563-9A9B-41CFC3B13D6B}"/>
              </a:ext>
            </a:extLst>
          </p:cNvPr>
          <p:cNvSpPr/>
          <p:nvPr/>
        </p:nvSpPr>
        <p:spPr>
          <a:xfrm>
            <a:off x="9415944" y="2469796"/>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52" name="Ovál 9251">
            <a:extLst>
              <a:ext uri="{FF2B5EF4-FFF2-40B4-BE49-F238E27FC236}">
                <a16:creationId xmlns:a16="http://schemas.microsoft.com/office/drawing/2014/main" id="{4A6D75E1-B5D9-30CC-C45C-6931343D8F44}"/>
              </a:ext>
            </a:extLst>
          </p:cNvPr>
          <p:cNvSpPr/>
          <p:nvPr/>
        </p:nvSpPr>
        <p:spPr>
          <a:xfrm>
            <a:off x="7428175" y="3142149"/>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53" name="Ovál 9252">
            <a:extLst>
              <a:ext uri="{FF2B5EF4-FFF2-40B4-BE49-F238E27FC236}">
                <a16:creationId xmlns:a16="http://schemas.microsoft.com/office/drawing/2014/main" id="{737FA854-A863-853A-8C16-2FC3EE93BDFC}"/>
              </a:ext>
            </a:extLst>
          </p:cNvPr>
          <p:cNvSpPr/>
          <p:nvPr/>
        </p:nvSpPr>
        <p:spPr>
          <a:xfrm>
            <a:off x="3477284" y="2469796"/>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54" name="Ovál 9253">
            <a:extLst>
              <a:ext uri="{FF2B5EF4-FFF2-40B4-BE49-F238E27FC236}">
                <a16:creationId xmlns:a16="http://schemas.microsoft.com/office/drawing/2014/main" id="{EEEB6D40-0867-BB3F-EE64-505C83829F7D}"/>
              </a:ext>
            </a:extLst>
          </p:cNvPr>
          <p:cNvSpPr/>
          <p:nvPr/>
        </p:nvSpPr>
        <p:spPr>
          <a:xfrm>
            <a:off x="8749951" y="3828930"/>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55" name="Ovál 9254">
            <a:extLst>
              <a:ext uri="{FF2B5EF4-FFF2-40B4-BE49-F238E27FC236}">
                <a16:creationId xmlns:a16="http://schemas.microsoft.com/office/drawing/2014/main" id="{F4DF11A3-56B6-FA7E-858A-0B787D542670}"/>
              </a:ext>
            </a:extLst>
          </p:cNvPr>
          <p:cNvSpPr/>
          <p:nvPr/>
        </p:nvSpPr>
        <p:spPr>
          <a:xfrm>
            <a:off x="6112717" y="2469796"/>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56" name="Ovál 9255">
            <a:extLst>
              <a:ext uri="{FF2B5EF4-FFF2-40B4-BE49-F238E27FC236}">
                <a16:creationId xmlns:a16="http://schemas.microsoft.com/office/drawing/2014/main" id="{85A23F71-EEA6-121E-0664-7E9CDD7AA436}"/>
              </a:ext>
            </a:extLst>
          </p:cNvPr>
          <p:cNvSpPr/>
          <p:nvPr/>
        </p:nvSpPr>
        <p:spPr>
          <a:xfrm>
            <a:off x="9129187" y="4203964"/>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57" name="Ovál 9256">
            <a:extLst>
              <a:ext uri="{FF2B5EF4-FFF2-40B4-BE49-F238E27FC236}">
                <a16:creationId xmlns:a16="http://schemas.microsoft.com/office/drawing/2014/main" id="{9710C1DE-F96B-CFA1-1173-2B415B48A3C6}"/>
              </a:ext>
            </a:extLst>
          </p:cNvPr>
          <p:cNvSpPr/>
          <p:nvPr/>
        </p:nvSpPr>
        <p:spPr>
          <a:xfrm>
            <a:off x="7807155" y="3822342"/>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58" name="Ovál 9257">
            <a:extLst>
              <a:ext uri="{FF2B5EF4-FFF2-40B4-BE49-F238E27FC236}">
                <a16:creationId xmlns:a16="http://schemas.microsoft.com/office/drawing/2014/main" id="{EE6C56ED-5FC0-04C3-7799-2FFAA08750E4}"/>
              </a:ext>
            </a:extLst>
          </p:cNvPr>
          <p:cNvSpPr/>
          <p:nvPr/>
        </p:nvSpPr>
        <p:spPr>
          <a:xfrm>
            <a:off x="7795411" y="3534091"/>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59" name="Ovál 9258">
            <a:extLst>
              <a:ext uri="{FF2B5EF4-FFF2-40B4-BE49-F238E27FC236}">
                <a16:creationId xmlns:a16="http://schemas.microsoft.com/office/drawing/2014/main" id="{1A24883A-46FE-F50F-72ED-127887A9E211}"/>
              </a:ext>
            </a:extLst>
          </p:cNvPr>
          <p:cNvSpPr/>
          <p:nvPr/>
        </p:nvSpPr>
        <p:spPr>
          <a:xfrm>
            <a:off x="9785095" y="2851701"/>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60" name="Ovál 9259">
            <a:extLst>
              <a:ext uri="{FF2B5EF4-FFF2-40B4-BE49-F238E27FC236}">
                <a16:creationId xmlns:a16="http://schemas.microsoft.com/office/drawing/2014/main" id="{13C41A4B-8D85-D8D4-BCDB-93FC6F69AA8C}"/>
              </a:ext>
            </a:extLst>
          </p:cNvPr>
          <p:cNvSpPr/>
          <p:nvPr/>
        </p:nvSpPr>
        <p:spPr>
          <a:xfrm>
            <a:off x="4498629" y="2463419"/>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61" name="Ovál 9260">
            <a:extLst>
              <a:ext uri="{FF2B5EF4-FFF2-40B4-BE49-F238E27FC236}">
                <a16:creationId xmlns:a16="http://schemas.microsoft.com/office/drawing/2014/main" id="{A1CD571E-BC3E-35D5-50B1-24BB84BF1682}"/>
              </a:ext>
            </a:extLst>
          </p:cNvPr>
          <p:cNvSpPr/>
          <p:nvPr/>
        </p:nvSpPr>
        <p:spPr>
          <a:xfrm>
            <a:off x="8092309" y="1793098"/>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62" name="Ovál 9261">
            <a:extLst>
              <a:ext uri="{FF2B5EF4-FFF2-40B4-BE49-F238E27FC236}">
                <a16:creationId xmlns:a16="http://schemas.microsoft.com/office/drawing/2014/main" id="{201B3E09-47D8-6D7B-7E2B-25F69EE4240C}"/>
              </a:ext>
            </a:extLst>
          </p:cNvPr>
          <p:cNvSpPr/>
          <p:nvPr/>
        </p:nvSpPr>
        <p:spPr>
          <a:xfrm>
            <a:off x="4787347" y="2463419"/>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63" name="Ovál 9262">
            <a:extLst>
              <a:ext uri="{FF2B5EF4-FFF2-40B4-BE49-F238E27FC236}">
                <a16:creationId xmlns:a16="http://schemas.microsoft.com/office/drawing/2014/main" id="{8E53D58B-BA86-A4C5-BDD0-16D9106196BD}"/>
              </a:ext>
            </a:extLst>
          </p:cNvPr>
          <p:cNvSpPr/>
          <p:nvPr/>
        </p:nvSpPr>
        <p:spPr>
          <a:xfrm>
            <a:off x="7429133" y="2469796"/>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64" name="Ovál 9263">
            <a:extLst>
              <a:ext uri="{FF2B5EF4-FFF2-40B4-BE49-F238E27FC236}">
                <a16:creationId xmlns:a16="http://schemas.microsoft.com/office/drawing/2014/main" id="{13847BF4-81F9-5450-1A47-D8A734807437}"/>
              </a:ext>
            </a:extLst>
          </p:cNvPr>
          <p:cNvSpPr/>
          <p:nvPr/>
        </p:nvSpPr>
        <p:spPr>
          <a:xfrm>
            <a:off x="4147577" y="2469241"/>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65" name="Ovál 9264">
            <a:extLst>
              <a:ext uri="{FF2B5EF4-FFF2-40B4-BE49-F238E27FC236}">
                <a16:creationId xmlns:a16="http://schemas.microsoft.com/office/drawing/2014/main" id="{A60076BB-48D4-9944-AF30-AD30C80DA356}"/>
              </a:ext>
            </a:extLst>
          </p:cNvPr>
          <p:cNvSpPr/>
          <p:nvPr/>
        </p:nvSpPr>
        <p:spPr>
          <a:xfrm>
            <a:off x="3838403" y="2478625"/>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8" name="Picture 12">
            <a:extLst>
              <a:ext uri="{FF2B5EF4-FFF2-40B4-BE49-F238E27FC236}">
                <a16:creationId xmlns:a16="http://schemas.microsoft.com/office/drawing/2014/main" id="{2887CFD5-16ED-B8AA-6F4C-E4AD082CA9DD}"/>
              </a:ext>
            </a:extLst>
          </p:cNvPr>
          <p:cNvPicPr>
            <a:picLocks noChangeAspect="1" noChangeArrowheads="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25432" y="990124"/>
            <a:ext cx="260728" cy="356393"/>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20CD082D-1C13-971B-A194-A554EE132DAA}"/>
              </a:ext>
            </a:extLst>
          </p:cNvPr>
          <p:cNvSpPr txBox="1"/>
          <p:nvPr/>
        </p:nvSpPr>
        <p:spPr>
          <a:xfrm>
            <a:off x="8751337" y="1389143"/>
            <a:ext cx="968375" cy="369332"/>
          </a:xfrm>
          <a:prstGeom prst="rect">
            <a:avLst/>
          </a:prstGeom>
          <a:noFill/>
        </p:spPr>
        <p:txBody>
          <a:bodyPr wrap="square" rtlCol="0">
            <a:spAutoFit/>
          </a:bodyPr>
          <a:lstStyle/>
          <a:p>
            <a:r>
              <a:rPr lang="en-US" dirty="0" err="1">
                <a:solidFill>
                  <a:srgbClr val="FF0000"/>
                </a:solidFill>
              </a:rPr>
              <a:t>PMx</a:t>
            </a:r>
            <a:endParaRPr lang="cs-CZ" baseline="-25000" dirty="0">
              <a:solidFill>
                <a:srgbClr val="FF0000"/>
              </a:solidFill>
            </a:endParaRPr>
          </a:p>
        </p:txBody>
      </p:sp>
      <p:sp>
        <p:nvSpPr>
          <p:cNvPr id="24" name="TextovéPole 23">
            <a:extLst>
              <a:ext uri="{FF2B5EF4-FFF2-40B4-BE49-F238E27FC236}">
                <a16:creationId xmlns:a16="http://schemas.microsoft.com/office/drawing/2014/main" id="{AD9C492C-6BE1-5143-F8CB-DBE4A5DC8AAD}"/>
              </a:ext>
            </a:extLst>
          </p:cNvPr>
          <p:cNvSpPr txBox="1"/>
          <p:nvPr/>
        </p:nvSpPr>
        <p:spPr>
          <a:xfrm>
            <a:off x="240262" y="456544"/>
            <a:ext cx="521456" cy="521307"/>
          </a:xfrm>
          <a:prstGeom prst="rect">
            <a:avLst/>
          </a:prstGeom>
          <a:solidFill>
            <a:schemeClr val="bg1"/>
          </a:solidFill>
        </p:spPr>
        <p:txBody>
          <a:bodyPr wrap="square" lIns="0" tIns="0" rIns="0" bIns="0" rtlCol="0" anchor="ctr" anchorCtr="0">
            <a:noAutofit/>
          </a:bodyPr>
          <a:lstStyle/>
          <a:p>
            <a:pPr algn="ctr"/>
            <a:r>
              <a:rPr lang="en-US" sz="1600" b="1" dirty="0">
                <a:solidFill>
                  <a:srgbClr val="FF0000"/>
                </a:solidFill>
                <a:latin typeface="Cavolini" panose="020B0502040204020203" pitchFamily="66" charset="0"/>
                <a:cs typeface="Cavolini" panose="020B0502040204020203" pitchFamily="66" charset="0"/>
              </a:rPr>
              <a:t>H</a:t>
            </a:r>
            <a:endParaRPr lang="cs-CZ" sz="1600" b="1" dirty="0">
              <a:solidFill>
                <a:srgbClr val="FF0000"/>
              </a:solidFill>
              <a:latin typeface="Cavolini" panose="020B0502040204020203" pitchFamily="66" charset="0"/>
              <a:cs typeface="Cavolini" panose="020B0502040204020203" pitchFamily="66" charset="0"/>
            </a:endParaRPr>
          </a:p>
        </p:txBody>
      </p:sp>
      <p:sp>
        <p:nvSpPr>
          <p:cNvPr id="3" name="TextovéPole 2">
            <a:extLst>
              <a:ext uri="{FF2B5EF4-FFF2-40B4-BE49-F238E27FC236}">
                <a16:creationId xmlns:a16="http://schemas.microsoft.com/office/drawing/2014/main" id="{96EBD0AC-C177-F321-FEB4-5877A0F90C0B}"/>
              </a:ext>
            </a:extLst>
          </p:cNvPr>
          <p:cNvSpPr txBox="1"/>
          <p:nvPr/>
        </p:nvSpPr>
        <p:spPr>
          <a:xfrm>
            <a:off x="104387" y="744198"/>
            <a:ext cx="682094" cy="369332"/>
          </a:xfrm>
          <a:prstGeom prst="rect">
            <a:avLst/>
          </a:prstGeom>
          <a:noFill/>
        </p:spPr>
        <p:txBody>
          <a:bodyPr wrap="square" rtlCol="0">
            <a:spAutoFit/>
          </a:bodyPr>
          <a:lstStyle/>
          <a:p>
            <a:r>
              <a:rPr lang="en-US" dirty="0">
                <a:solidFill>
                  <a:srgbClr val="FF0000"/>
                </a:solidFill>
              </a:rPr>
              <a:t>PAHs</a:t>
            </a:r>
            <a:endParaRPr lang="cs-CZ" baseline="-25000" dirty="0">
              <a:solidFill>
                <a:srgbClr val="FF0000"/>
              </a:solidFill>
            </a:endParaRPr>
          </a:p>
        </p:txBody>
      </p:sp>
      <p:sp>
        <p:nvSpPr>
          <p:cNvPr id="4" name="Ovál 3">
            <a:extLst>
              <a:ext uri="{FF2B5EF4-FFF2-40B4-BE49-F238E27FC236}">
                <a16:creationId xmlns:a16="http://schemas.microsoft.com/office/drawing/2014/main" id="{12486607-353E-41FC-57D1-3DBEBE3A4D50}"/>
              </a:ext>
            </a:extLst>
          </p:cNvPr>
          <p:cNvSpPr/>
          <p:nvPr/>
        </p:nvSpPr>
        <p:spPr>
          <a:xfrm>
            <a:off x="176120" y="441893"/>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TextovéPole 24">
            <a:extLst>
              <a:ext uri="{FF2B5EF4-FFF2-40B4-BE49-F238E27FC236}">
                <a16:creationId xmlns:a16="http://schemas.microsoft.com/office/drawing/2014/main" id="{D86A129B-13BD-118B-42F2-00C7D54E9236}"/>
              </a:ext>
            </a:extLst>
          </p:cNvPr>
          <p:cNvSpPr txBox="1"/>
          <p:nvPr/>
        </p:nvSpPr>
        <p:spPr>
          <a:xfrm>
            <a:off x="9487071" y="1848958"/>
            <a:ext cx="435902" cy="347089"/>
          </a:xfrm>
          <a:prstGeom prst="rect">
            <a:avLst/>
          </a:prstGeom>
          <a:solidFill>
            <a:schemeClr val="bg1"/>
          </a:solidFill>
        </p:spPr>
        <p:txBody>
          <a:bodyPr wrap="square" lIns="0" tIns="0" rIns="0" bIns="0" rtlCol="0" anchor="ctr" anchorCtr="0">
            <a:noAutofit/>
          </a:bodyPr>
          <a:lstStyle/>
          <a:p>
            <a:pPr algn="ctr"/>
            <a:r>
              <a:rPr lang="en-US" sz="1600" b="1" dirty="0">
                <a:solidFill>
                  <a:srgbClr val="FF0000"/>
                </a:solidFill>
                <a:latin typeface="Cavolini" panose="020B0502040204020203" pitchFamily="66" charset="0"/>
                <a:cs typeface="Cavolini" panose="020B0502040204020203" pitchFamily="66" charset="0"/>
              </a:rPr>
              <a:t>P</a:t>
            </a:r>
            <a:endParaRPr lang="cs-CZ" sz="1600" b="1" dirty="0">
              <a:solidFill>
                <a:srgbClr val="FF0000"/>
              </a:solidFill>
              <a:latin typeface="Cavolini" panose="020B0502040204020203" pitchFamily="66" charset="0"/>
              <a:cs typeface="Cavolini" panose="020B0502040204020203" pitchFamily="66" charset="0"/>
            </a:endParaRPr>
          </a:p>
        </p:txBody>
      </p:sp>
      <p:sp>
        <p:nvSpPr>
          <p:cNvPr id="26" name="TextovéPole 25">
            <a:extLst>
              <a:ext uri="{FF2B5EF4-FFF2-40B4-BE49-F238E27FC236}">
                <a16:creationId xmlns:a16="http://schemas.microsoft.com/office/drawing/2014/main" id="{C8BB62CF-0B05-EEC9-7E04-272AA1095605}"/>
              </a:ext>
            </a:extLst>
          </p:cNvPr>
          <p:cNvSpPr txBox="1"/>
          <p:nvPr/>
        </p:nvSpPr>
        <p:spPr>
          <a:xfrm>
            <a:off x="9399320" y="2094087"/>
            <a:ext cx="682094" cy="369332"/>
          </a:xfrm>
          <a:prstGeom prst="rect">
            <a:avLst/>
          </a:prstGeom>
          <a:noFill/>
        </p:spPr>
        <p:txBody>
          <a:bodyPr wrap="square" rtlCol="0">
            <a:spAutoFit/>
          </a:bodyPr>
          <a:lstStyle/>
          <a:p>
            <a:r>
              <a:rPr lang="en-US" dirty="0">
                <a:solidFill>
                  <a:srgbClr val="FF0000"/>
                </a:solidFill>
              </a:rPr>
              <a:t>P</a:t>
            </a:r>
            <a:r>
              <a:rPr lang="cs-CZ" dirty="0">
                <a:solidFill>
                  <a:srgbClr val="FF0000"/>
                </a:solidFill>
              </a:rPr>
              <a:t>O</a:t>
            </a:r>
            <a:r>
              <a:rPr lang="en-US" baseline="-25000" dirty="0">
                <a:solidFill>
                  <a:srgbClr val="FF0000"/>
                </a:solidFill>
              </a:rPr>
              <a:t>4</a:t>
            </a:r>
            <a:r>
              <a:rPr lang="en-US" baseline="30000" dirty="0">
                <a:solidFill>
                  <a:srgbClr val="FF0000"/>
                </a:solidFill>
              </a:rPr>
              <a:t>3-</a:t>
            </a:r>
            <a:endParaRPr lang="cs-CZ" baseline="-25000" dirty="0">
              <a:solidFill>
                <a:srgbClr val="FF0000"/>
              </a:solidFill>
            </a:endParaRPr>
          </a:p>
        </p:txBody>
      </p:sp>
      <p:sp>
        <p:nvSpPr>
          <p:cNvPr id="32" name="TextovéPole 31">
            <a:extLst>
              <a:ext uri="{FF2B5EF4-FFF2-40B4-BE49-F238E27FC236}">
                <a16:creationId xmlns:a16="http://schemas.microsoft.com/office/drawing/2014/main" id="{EB234FBD-7F9A-9D3A-2736-A1EED866FF11}"/>
              </a:ext>
            </a:extLst>
          </p:cNvPr>
          <p:cNvSpPr txBox="1"/>
          <p:nvPr/>
        </p:nvSpPr>
        <p:spPr>
          <a:xfrm>
            <a:off x="9479639" y="3169847"/>
            <a:ext cx="521456" cy="521307"/>
          </a:xfrm>
          <a:prstGeom prst="rect">
            <a:avLst/>
          </a:prstGeom>
          <a:solidFill>
            <a:schemeClr val="bg1"/>
          </a:solidFill>
        </p:spPr>
        <p:txBody>
          <a:bodyPr wrap="square" lIns="0" tIns="0" rIns="0" bIns="0" rtlCol="0" anchor="ctr" anchorCtr="0">
            <a:noAutofit/>
          </a:bodyPr>
          <a:lstStyle/>
          <a:p>
            <a:pPr algn="ctr"/>
            <a:r>
              <a:rPr lang="en-US" sz="1550" b="1" dirty="0">
                <a:solidFill>
                  <a:srgbClr val="FF0000"/>
                </a:solidFill>
                <a:latin typeface="Cavolini" panose="020B0502040204020203" pitchFamily="66" charset="0"/>
                <a:cs typeface="Cavolini" panose="020B0502040204020203" pitchFamily="66" charset="0"/>
              </a:rPr>
              <a:t>Sb</a:t>
            </a:r>
            <a:endParaRPr lang="cs-CZ" sz="1550" b="1" dirty="0">
              <a:solidFill>
                <a:srgbClr val="FF0000"/>
              </a:solidFill>
              <a:latin typeface="Cavolini" panose="020B0502040204020203" pitchFamily="66" charset="0"/>
              <a:cs typeface="Cavolini" panose="020B0502040204020203" pitchFamily="66" charset="0"/>
            </a:endParaRPr>
          </a:p>
        </p:txBody>
      </p:sp>
      <p:sp>
        <p:nvSpPr>
          <p:cNvPr id="34" name="TextovéPole 33">
            <a:extLst>
              <a:ext uri="{FF2B5EF4-FFF2-40B4-BE49-F238E27FC236}">
                <a16:creationId xmlns:a16="http://schemas.microsoft.com/office/drawing/2014/main" id="{B8B302ED-AB04-0B96-E0EE-A6D97985D640}"/>
              </a:ext>
            </a:extLst>
          </p:cNvPr>
          <p:cNvSpPr txBox="1"/>
          <p:nvPr/>
        </p:nvSpPr>
        <p:spPr>
          <a:xfrm>
            <a:off x="6798812" y="3164923"/>
            <a:ext cx="521456" cy="521307"/>
          </a:xfrm>
          <a:prstGeom prst="rect">
            <a:avLst/>
          </a:prstGeom>
          <a:solidFill>
            <a:schemeClr val="bg1"/>
          </a:solidFill>
        </p:spPr>
        <p:txBody>
          <a:bodyPr wrap="square" lIns="0" tIns="0" rIns="0" bIns="0" rtlCol="0" anchor="ctr" anchorCtr="0">
            <a:noAutofit/>
          </a:bodyPr>
          <a:lstStyle/>
          <a:p>
            <a:pPr algn="ctr"/>
            <a:r>
              <a:rPr lang="en-US" sz="1550" b="1" dirty="0">
                <a:solidFill>
                  <a:srgbClr val="FF0000"/>
                </a:solidFill>
                <a:latin typeface="Cavolini" panose="020B0502040204020203" pitchFamily="66" charset="0"/>
                <a:cs typeface="Cavolini" panose="020B0502040204020203" pitchFamily="66" charset="0"/>
              </a:rPr>
              <a:t>Ag</a:t>
            </a:r>
            <a:endParaRPr lang="cs-CZ" sz="1550" b="1" dirty="0">
              <a:solidFill>
                <a:srgbClr val="FF0000"/>
              </a:solidFill>
              <a:latin typeface="Cavolini" panose="020B0502040204020203" pitchFamily="66" charset="0"/>
              <a:cs typeface="Cavolini" panose="020B0502040204020203" pitchFamily="66" charset="0"/>
            </a:endParaRPr>
          </a:p>
        </p:txBody>
      </p:sp>
      <p:sp>
        <p:nvSpPr>
          <p:cNvPr id="35" name="TextovéPole 34">
            <a:extLst>
              <a:ext uri="{FF2B5EF4-FFF2-40B4-BE49-F238E27FC236}">
                <a16:creationId xmlns:a16="http://schemas.microsoft.com/office/drawing/2014/main" id="{4BCA9329-918E-2EDF-D0EF-666DC7C54057}"/>
              </a:ext>
            </a:extLst>
          </p:cNvPr>
          <p:cNvSpPr txBox="1"/>
          <p:nvPr/>
        </p:nvSpPr>
        <p:spPr>
          <a:xfrm>
            <a:off x="9538698" y="2757637"/>
            <a:ext cx="313988"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a:t>
            </a:r>
            <a:endParaRPr lang="cs-CZ" b="1" dirty="0">
              <a:solidFill>
                <a:srgbClr val="FFFF00"/>
              </a:solidFill>
            </a:endParaRPr>
          </a:p>
        </p:txBody>
      </p:sp>
      <p:sp>
        <p:nvSpPr>
          <p:cNvPr id="50" name="TextovéPole 49">
            <a:extLst>
              <a:ext uri="{FF2B5EF4-FFF2-40B4-BE49-F238E27FC236}">
                <a16:creationId xmlns:a16="http://schemas.microsoft.com/office/drawing/2014/main" id="{27BF91B5-62F0-75F2-810C-76DA719497AC}"/>
              </a:ext>
            </a:extLst>
          </p:cNvPr>
          <p:cNvSpPr txBox="1"/>
          <p:nvPr/>
        </p:nvSpPr>
        <p:spPr>
          <a:xfrm>
            <a:off x="8902733" y="4109916"/>
            <a:ext cx="228452"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a:t>
            </a:r>
            <a:endParaRPr lang="cs-CZ" b="1" dirty="0">
              <a:solidFill>
                <a:srgbClr val="FFFF00"/>
              </a:solidFill>
            </a:endParaRPr>
          </a:p>
        </p:txBody>
      </p:sp>
      <p:sp>
        <p:nvSpPr>
          <p:cNvPr id="54" name="TextovéPole 53">
            <a:extLst>
              <a:ext uri="{FF2B5EF4-FFF2-40B4-BE49-F238E27FC236}">
                <a16:creationId xmlns:a16="http://schemas.microsoft.com/office/drawing/2014/main" id="{037FB672-B39C-24A3-47CE-C884C879AEB7}"/>
              </a:ext>
            </a:extLst>
          </p:cNvPr>
          <p:cNvSpPr txBox="1"/>
          <p:nvPr/>
        </p:nvSpPr>
        <p:spPr>
          <a:xfrm>
            <a:off x="9582644" y="3431804"/>
            <a:ext cx="968375"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a:t>
            </a:r>
            <a:endParaRPr lang="cs-CZ" b="1" dirty="0">
              <a:solidFill>
                <a:srgbClr val="FFFF00"/>
              </a:solidFill>
            </a:endParaRPr>
          </a:p>
        </p:txBody>
      </p:sp>
      <p:sp>
        <p:nvSpPr>
          <p:cNvPr id="9218" name="TextovéPole 9217">
            <a:extLst>
              <a:ext uri="{FF2B5EF4-FFF2-40B4-BE49-F238E27FC236}">
                <a16:creationId xmlns:a16="http://schemas.microsoft.com/office/drawing/2014/main" id="{431DC3F9-63D1-A732-76AD-F4022EB473E0}"/>
              </a:ext>
            </a:extLst>
          </p:cNvPr>
          <p:cNvSpPr txBox="1"/>
          <p:nvPr/>
        </p:nvSpPr>
        <p:spPr>
          <a:xfrm>
            <a:off x="0" y="5652137"/>
            <a:ext cx="2129115" cy="923330"/>
          </a:xfrm>
          <a:prstGeom prst="rect">
            <a:avLst/>
          </a:prstGeom>
          <a:noFill/>
        </p:spPr>
        <p:txBody>
          <a:bodyPr wrap="square" rtlCol="0">
            <a:spAutoFit/>
          </a:bodyPr>
          <a:lstStyle/>
          <a:p>
            <a:pPr algn="ctr"/>
            <a:r>
              <a:rPr lang="en-US" b="1" dirty="0">
                <a:solidFill>
                  <a:srgbClr val="FFFF00"/>
                </a:solidFill>
                <a:latin typeface="Arial" panose="020B0604020202020204" pitchFamily="34" charset="0"/>
                <a:cs typeface="Arial" panose="020B0604020202020204" pitchFamily="34" charset="0"/>
              </a:rPr>
              <a:t>§ </a:t>
            </a:r>
          </a:p>
          <a:p>
            <a:pPr algn="ctr"/>
            <a:r>
              <a:rPr lang="en-US" b="1" dirty="0" err="1">
                <a:solidFill>
                  <a:srgbClr val="FFFF00"/>
                </a:solidFill>
                <a:latin typeface="Arial" panose="020B0604020202020204" pitchFamily="34" charset="0"/>
                <a:cs typeface="Arial" panose="020B0604020202020204" pitchFamily="34" charset="0"/>
              </a:rPr>
              <a:t>ilegální</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pyrotechnika</a:t>
            </a:r>
            <a:endParaRPr lang="cs-CZ" b="1" dirty="0">
              <a:solidFill>
                <a:srgbClr val="FFFF00"/>
              </a:solidFill>
            </a:endParaRPr>
          </a:p>
        </p:txBody>
      </p:sp>
      <p:sp>
        <p:nvSpPr>
          <p:cNvPr id="9222" name="TextovéPole 9221">
            <a:extLst>
              <a:ext uri="{FF2B5EF4-FFF2-40B4-BE49-F238E27FC236}">
                <a16:creationId xmlns:a16="http://schemas.microsoft.com/office/drawing/2014/main" id="{84AD1045-4883-110D-628C-0EC9D76FCFEA}"/>
              </a:ext>
            </a:extLst>
          </p:cNvPr>
          <p:cNvSpPr txBox="1"/>
          <p:nvPr/>
        </p:nvSpPr>
        <p:spPr>
          <a:xfrm>
            <a:off x="8104215" y="3845098"/>
            <a:ext cx="521456" cy="521307"/>
          </a:xfrm>
          <a:prstGeom prst="rect">
            <a:avLst/>
          </a:prstGeom>
          <a:solidFill>
            <a:schemeClr val="bg1"/>
          </a:solidFill>
        </p:spPr>
        <p:txBody>
          <a:bodyPr wrap="square" lIns="0" tIns="0" rIns="0" bIns="0" rtlCol="0" anchor="ctr" anchorCtr="0">
            <a:noAutofit/>
          </a:bodyPr>
          <a:lstStyle/>
          <a:p>
            <a:pPr algn="ctr"/>
            <a:r>
              <a:rPr lang="en-US" sz="1600" b="1" dirty="0">
                <a:solidFill>
                  <a:srgbClr val="FF0000"/>
                </a:solidFill>
                <a:latin typeface="Cavolini" panose="020B0502040204020203" pitchFamily="66" charset="0"/>
                <a:cs typeface="Cavolini" panose="020B0502040204020203" pitchFamily="66" charset="0"/>
              </a:rPr>
              <a:t>Tl</a:t>
            </a:r>
            <a:endParaRPr lang="cs-CZ" sz="1600" b="1" dirty="0">
              <a:solidFill>
                <a:srgbClr val="FF0000"/>
              </a:solidFill>
              <a:latin typeface="Cavolini" panose="020B0502040204020203" pitchFamily="66" charset="0"/>
              <a:cs typeface="Cavolini" panose="020B0502040204020203" pitchFamily="66" charset="0"/>
            </a:endParaRPr>
          </a:p>
        </p:txBody>
      </p:sp>
      <p:sp>
        <p:nvSpPr>
          <p:cNvPr id="42" name="TextovéPole 41">
            <a:extLst>
              <a:ext uri="{FF2B5EF4-FFF2-40B4-BE49-F238E27FC236}">
                <a16:creationId xmlns:a16="http://schemas.microsoft.com/office/drawing/2014/main" id="{65D520D4-6901-0550-8C97-57EE69F5064C}"/>
              </a:ext>
            </a:extLst>
          </p:cNvPr>
          <p:cNvSpPr txBox="1"/>
          <p:nvPr/>
        </p:nvSpPr>
        <p:spPr>
          <a:xfrm>
            <a:off x="8224389" y="4108297"/>
            <a:ext cx="323992"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a:t>
            </a:r>
            <a:endParaRPr lang="cs-CZ" b="1" dirty="0">
              <a:solidFill>
                <a:srgbClr val="FFFF00"/>
              </a:solidFill>
            </a:endParaRPr>
          </a:p>
        </p:txBody>
      </p:sp>
      <p:sp>
        <p:nvSpPr>
          <p:cNvPr id="9224" name="Ovál 9223">
            <a:extLst>
              <a:ext uri="{FF2B5EF4-FFF2-40B4-BE49-F238E27FC236}">
                <a16:creationId xmlns:a16="http://schemas.microsoft.com/office/drawing/2014/main" id="{D3219B17-6005-540D-683F-DE9AB1D758C0}"/>
              </a:ext>
            </a:extLst>
          </p:cNvPr>
          <p:cNvSpPr/>
          <p:nvPr/>
        </p:nvSpPr>
        <p:spPr>
          <a:xfrm>
            <a:off x="176120" y="1133730"/>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28" name="Ovál 9227">
            <a:extLst>
              <a:ext uri="{FF2B5EF4-FFF2-40B4-BE49-F238E27FC236}">
                <a16:creationId xmlns:a16="http://schemas.microsoft.com/office/drawing/2014/main" id="{79E59384-1A52-92B9-E0A4-A0E7D366BF5A}"/>
              </a:ext>
            </a:extLst>
          </p:cNvPr>
          <p:cNvSpPr/>
          <p:nvPr/>
        </p:nvSpPr>
        <p:spPr>
          <a:xfrm>
            <a:off x="5455929" y="2469796"/>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29" name="Ovál 9228">
            <a:extLst>
              <a:ext uri="{FF2B5EF4-FFF2-40B4-BE49-F238E27FC236}">
                <a16:creationId xmlns:a16="http://schemas.microsoft.com/office/drawing/2014/main" id="{13BCAE96-FCE5-9725-1C24-5F1FCA586EBB}"/>
              </a:ext>
            </a:extLst>
          </p:cNvPr>
          <p:cNvSpPr/>
          <p:nvPr/>
        </p:nvSpPr>
        <p:spPr>
          <a:xfrm>
            <a:off x="8750136" y="1118539"/>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37" name="Ovál 9236">
            <a:extLst>
              <a:ext uri="{FF2B5EF4-FFF2-40B4-BE49-F238E27FC236}">
                <a16:creationId xmlns:a16="http://schemas.microsoft.com/office/drawing/2014/main" id="{5EEA1AE5-79D8-5A3D-4505-39F022E30C9B}"/>
              </a:ext>
            </a:extLst>
          </p:cNvPr>
          <p:cNvSpPr/>
          <p:nvPr/>
        </p:nvSpPr>
        <p:spPr>
          <a:xfrm>
            <a:off x="9412490" y="3152761"/>
            <a:ext cx="216000" cy="216000"/>
          </a:xfrm>
          <a:prstGeom prst="ellipse">
            <a:avLst/>
          </a:prstGeom>
          <a:solidFill>
            <a:srgbClr val="D29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66" name="Ovál 9265">
            <a:extLst>
              <a:ext uri="{FF2B5EF4-FFF2-40B4-BE49-F238E27FC236}">
                <a16:creationId xmlns:a16="http://schemas.microsoft.com/office/drawing/2014/main" id="{F1851D5A-8862-4132-E5CA-3B79CDE8E3C6}"/>
              </a:ext>
            </a:extLst>
          </p:cNvPr>
          <p:cNvSpPr/>
          <p:nvPr/>
        </p:nvSpPr>
        <p:spPr>
          <a:xfrm>
            <a:off x="9785095" y="3152761"/>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67" name="Ovál 9266">
            <a:extLst>
              <a:ext uri="{FF2B5EF4-FFF2-40B4-BE49-F238E27FC236}">
                <a16:creationId xmlns:a16="http://schemas.microsoft.com/office/drawing/2014/main" id="{43180640-FAAA-9E2F-E04B-27D0B40A876C}"/>
              </a:ext>
            </a:extLst>
          </p:cNvPr>
          <p:cNvSpPr/>
          <p:nvPr/>
        </p:nvSpPr>
        <p:spPr>
          <a:xfrm>
            <a:off x="8096074" y="3835313"/>
            <a:ext cx="216000" cy="216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68" name="Ovál 9267">
            <a:extLst>
              <a:ext uri="{FF2B5EF4-FFF2-40B4-BE49-F238E27FC236}">
                <a16:creationId xmlns:a16="http://schemas.microsoft.com/office/drawing/2014/main" id="{79B046FE-4167-5D36-3721-550283C99BF7}"/>
              </a:ext>
            </a:extLst>
          </p:cNvPr>
          <p:cNvSpPr/>
          <p:nvPr/>
        </p:nvSpPr>
        <p:spPr>
          <a:xfrm>
            <a:off x="8451128" y="3829027"/>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69" name="Ovál 9268">
            <a:extLst>
              <a:ext uri="{FF2B5EF4-FFF2-40B4-BE49-F238E27FC236}">
                <a16:creationId xmlns:a16="http://schemas.microsoft.com/office/drawing/2014/main" id="{2F0A7EDD-0D09-6A72-674B-8E75A183C56B}"/>
              </a:ext>
            </a:extLst>
          </p:cNvPr>
          <p:cNvSpPr/>
          <p:nvPr/>
        </p:nvSpPr>
        <p:spPr>
          <a:xfrm>
            <a:off x="544897" y="448277"/>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70" name="Ovál 9269">
            <a:extLst>
              <a:ext uri="{FF2B5EF4-FFF2-40B4-BE49-F238E27FC236}">
                <a16:creationId xmlns:a16="http://schemas.microsoft.com/office/drawing/2014/main" id="{631E8244-9B8B-9ACA-CA06-525ED0D796B2}"/>
              </a:ext>
            </a:extLst>
          </p:cNvPr>
          <p:cNvSpPr/>
          <p:nvPr/>
        </p:nvSpPr>
        <p:spPr>
          <a:xfrm>
            <a:off x="8749781" y="4203964"/>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71" name="Ovál 9270">
            <a:extLst>
              <a:ext uri="{FF2B5EF4-FFF2-40B4-BE49-F238E27FC236}">
                <a16:creationId xmlns:a16="http://schemas.microsoft.com/office/drawing/2014/main" id="{2A3183A8-BA1D-AC80-9AB3-06104C2AAEAA}"/>
              </a:ext>
            </a:extLst>
          </p:cNvPr>
          <p:cNvSpPr/>
          <p:nvPr/>
        </p:nvSpPr>
        <p:spPr>
          <a:xfrm>
            <a:off x="7433192" y="3529121"/>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72" name="Ovál 9271">
            <a:extLst>
              <a:ext uri="{FF2B5EF4-FFF2-40B4-BE49-F238E27FC236}">
                <a16:creationId xmlns:a16="http://schemas.microsoft.com/office/drawing/2014/main" id="{42484B81-31B2-E722-2692-99005E8724F9}"/>
              </a:ext>
            </a:extLst>
          </p:cNvPr>
          <p:cNvSpPr/>
          <p:nvPr/>
        </p:nvSpPr>
        <p:spPr>
          <a:xfrm>
            <a:off x="9415857" y="3526379"/>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73" name="Ovál 9272">
            <a:extLst>
              <a:ext uri="{FF2B5EF4-FFF2-40B4-BE49-F238E27FC236}">
                <a16:creationId xmlns:a16="http://schemas.microsoft.com/office/drawing/2014/main" id="{0AD970D3-46AD-370D-39A0-9E9306284FD9}"/>
              </a:ext>
            </a:extLst>
          </p:cNvPr>
          <p:cNvSpPr/>
          <p:nvPr/>
        </p:nvSpPr>
        <p:spPr>
          <a:xfrm>
            <a:off x="9415944" y="2844038"/>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74" name="Ovál 9273">
            <a:extLst>
              <a:ext uri="{FF2B5EF4-FFF2-40B4-BE49-F238E27FC236}">
                <a16:creationId xmlns:a16="http://schemas.microsoft.com/office/drawing/2014/main" id="{C6B456FC-731E-A6C7-FDFE-8DF52B81D39F}"/>
              </a:ext>
            </a:extLst>
          </p:cNvPr>
          <p:cNvSpPr/>
          <p:nvPr/>
        </p:nvSpPr>
        <p:spPr>
          <a:xfrm>
            <a:off x="3847694" y="2851701"/>
            <a:ext cx="216000" cy="216000"/>
          </a:xfrm>
          <a:prstGeom prst="ellipse">
            <a:avLst/>
          </a:prstGeom>
          <a:solidFill>
            <a:srgbClr val="797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75" name="TextovéPole 9274">
            <a:extLst>
              <a:ext uri="{FF2B5EF4-FFF2-40B4-BE49-F238E27FC236}">
                <a16:creationId xmlns:a16="http://schemas.microsoft.com/office/drawing/2014/main" id="{C599AEA1-12A2-1C89-F37B-2AA6B0CCA33D}"/>
              </a:ext>
            </a:extLst>
          </p:cNvPr>
          <p:cNvSpPr txBox="1"/>
          <p:nvPr/>
        </p:nvSpPr>
        <p:spPr>
          <a:xfrm>
            <a:off x="8228688" y="1175623"/>
            <a:ext cx="260728" cy="521307"/>
          </a:xfrm>
          <a:prstGeom prst="rect">
            <a:avLst/>
          </a:prstGeom>
          <a:solidFill>
            <a:schemeClr val="bg1"/>
          </a:solidFill>
        </p:spPr>
        <p:txBody>
          <a:bodyPr wrap="square" lIns="0" tIns="0" rIns="0" bIns="0" rtlCol="0" anchor="ctr" anchorCtr="0">
            <a:noAutofit/>
          </a:bodyPr>
          <a:lstStyle/>
          <a:p>
            <a:pPr algn="ctr"/>
            <a:r>
              <a:rPr lang="en-US" sz="1550" b="1" dirty="0">
                <a:solidFill>
                  <a:srgbClr val="FF0000"/>
                </a:solidFill>
                <a:latin typeface="Cavolini" panose="020B0502040204020203" pitchFamily="66" charset="0"/>
                <a:cs typeface="Cavolini" panose="020B0502040204020203" pitchFamily="66" charset="0"/>
              </a:rPr>
              <a:t>B</a:t>
            </a:r>
            <a:endParaRPr lang="cs-CZ" sz="1550" b="1" dirty="0">
              <a:solidFill>
                <a:srgbClr val="FF0000"/>
              </a:solidFill>
              <a:latin typeface="Cavolini" panose="020B0502040204020203" pitchFamily="66" charset="0"/>
              <a:cs typeface="Cavolini" panose="020B0502040204020203" pitchFamily="66" charset="0"/>
            </a:endParaRPr>
          </a:p>
        </p:txBody>
      </p:sp>
      <p:sp>
        <p:nvSpPr>
          <p:cNvPr id="9276" name="TextovéPole 9275">
            <a:extLst>
              <a:ext uri="{FF2B5EF4-FFF2-40B4-BE49-F238E27FC236}">
                <a16:creationId xmlns:a16="http://schemas.microsoft.com/office/drawing/2014/main" id="{5CF0365F-6703-141E-82D2-83B794146099}"/>
              </a:ext>
            </a:extLst>
          </p:cNvPr>
          <p:cNvSpPr txBox="1"/>
          <p:nvPr/>
        </p:nvSpPr>
        <p:spPr>
          <a:xfrm>
            <a:off x="8924386" y="1850589"/>
            <a:ext cx="260728" cy="521307"/>
          </a:xfrm>
          <a:prstGeom prst="rect">
            <a:avLst/>
          </a:prstGeom>
          <a:solidFill>
            <a:schemeClr val="bg1"/>
          </a:solidFill>
        </p:spPr>
        <p:txBody>
          <a:bodyPr wrap="square" lIns="0" tIns="0" rIns="0" bIns="0" rtlCol="0" anchor="ctr" anchorCtr="0">
            <a:noAutofit/>
          </a:bodyPr>
          <a:lstStyle/>
          <a:p>
            <a:pPr algn="ctr"/>
            <a:r>
              <a:rPr lang="en-US" sz="1550" b="1" dirty="0">
                <a:solidFill>
                  <a:srgbClr val="FF0000"/>
                </a:solidFill>
                <a:latin typeface="Cavolini" panose="020B0502040204020203" pitchFamily="66" charset="0"/>
                <a:cs typeface="Cavolini" panose="020B0502040204020203" pitchFamily="66" charset="0"/>
              </a:rPr>
              <a:t>Si</a:t>
            </a:r>
            <a:endParaRPr lang="cs-CZ" sz="1550" b="1" dirty="0">
              <a:solidFill>
                <a:srgbClr val="FF0000"/>
              </a:solidFill>
              <a:latin typeface="Cavolini" panose="020B0502040204020203" pitchFamily="66" charset="0"/>
              <a:cs typeface="Cavolini" panose="020B0502040204020203" pitchFamily="66" charset="0"/>
            </a:endParaRPr>
          </a:p>
        </p:txBody>
      </p:sp>
      <p:sp>
        <p:nvSpPr>
          <p:cNvPr id="9277" name="TextovéPole 9276">
            <a:extLst>
              <a:ext uri="{FF2B5EF4-FFF2-40B4-BE49-F238E27FC236}">
                <a16:creationId xmlns:a16="http://schemas.microsoft.com/office/drawing/2014/main" id="{FE05485E-2E8B-785D-36A8-90BE1AA86DD8}"/>
              </a:ext>
            </a:extLst>
          </p:cNvPr>
          <p:cNvSpPr txBox="1"/>
          <p:nvPr/>
        </p:nvSpPr>
        <p:spPr>
          <a:xfrm>
            <a:off x="10227201" y="2479824"/>
            <a:ext cx="260728" cy="521307"/>
          </a:xfrm>
          <a:prstGeom prst="rect">
            <a:avLst/>
          </a:prstGeom>
          <a:solidFill>
            <a:schemeClr val="bg1"/>
          </a:solidFill>
        </p:spPr>
        <p:txBody>
          <a:bodyPr wrap="square" lIns="0" tIns="0" rIns="0" bIns="0" rtlCol="0" anchor="ctr" anchorCtr="0">
            <a:noAutofit/>
          </a:bodyPr>
          <a:lstStyle/>
          <a:p>
            <a:pPr algn="ctr"/>
            <a:r>
              <a:rPr lang="en-US" sz="1550" b="1" dirty="0">
                <a:solidFill>
                  <a:srgbClr val="FF0000"/>
                </a:solidFill>
                <a:latin typeface="Cavolini" panose="020B0502040204020203" pitchFamily="66" charset="0"/>
                <a:cs typeface="Cavolini" panose="020B0502040204020203" pitchFamily="66" charset="0"/>
              </a:rPr>
              <a:t>Se</a:t>
            </a:r>
            <a:endParaRPr lang="cs-CZ" sz="1550" b="1" dirty="0">
              <a:solidFill>
                <a:srgbClr val="FF0000"/>
              </a:solidFill>
              <a:latin typeface="Cavolini" panose="020B0502040204020203" pitchFamily="66" charset="0"/>
              <a:cs typeface="Cavolini" panose="020B0502040204020203" pitchFamily="66" charset="0"/>
            </a:endParaRPr>
          </a:p>
        </p:txBody>
      </p:sp>
      <p:sp>
        <p:nvSpPr>
          <p:cNvPr id="9278" name="TextovéPole 9277">
            <a:extLst>
              <a:ext uri="{FF2B5EF4-FFF2-40B4-BE49-F238E27FC236}">
                <a16:creationId xmlns:a16="http://schemas.microsoft.com/office/drawing/2014/main" id="{5AF972A3-2DA4-DF47-D67A-B59F3603CF32}"/>
              </a:ext>
            </a:extLst>
          </p:cNvPr>
          <p:cNvSpPr txBox="1"/>
          <p:nvPr/>
        </p:nvSpPr>
        <p:spPr>
          <a:xfrm>
            <a:off x="10246344" y="3215696"/>
            <a:ext cx="260728" cy="521307"/>
          </a:xfrm>
          <a:prstGeom prst="rect">
            <a:avLst/>
          </a:prstGeom>
          <a:solidFill>
            <a:schemeClr val="bg1"/>
          </a:solidFill>
        </p:spPr>
        <p:txBody>
          <a:bodyPr wrap="square" lIns="0" tIns="0" rIns="0" bIns="0" rtlCol="0" anchor="ctr" anchorCtr="0">
            <a:noAutofit/>
          </a:bodyPr>
          <a:lstStyle/>
          <a:p>
            <a:pPr algn="ctr"/>
            <a:r>
              <a:rPr lang="en-US" sz="1550" b="1" dirty="0" err="1">
                <a:solidFill>
                  <a:srgbClr val="FF0000"/>
                </a:solidFill>
                <a:latin typeface="Cavolini" panose="020B0502040204020203" pitchFamily="66" charset="0"/>
                <a:cs typeface="Cavolini" panose="020B0502040204020203" pitchFamily="66" charset="0"/>
              </a:rPr>
              <a:t>Te</a:t>
            </a:r>
            <a:endParaRPr lang="cs-CZ" sz="1550" b="1" dirty="0">
              <a:solidFill>
                <a:srgbClr val="FF0000"/>
              </a:solidFill>
              <a:latin typeface="Cavolini" panose="020B0502040204020203" pitchFamily="66" charset="0"/>
              <a:cs typeface="Cavolini" panose="020B0502040204020203" pitchFamily="66" charset="0"/>
            </a:endParaRPr>
          </a:p>
        </p:txBody>
      </p:sp>
      <p:sp>
        <p:nvSpPr>
          <p:cNvPr id="9248" name="Ovál 9247">
            <a:extLst>
              <a:ext uri="{FF2B5EF4-FFF2-40B4-BE49-F238E27FC236}">
                <a16:creationId xmlns:a16="http://schemas.microsoft.com/office/drawing/2014/main" id="{5CE96299-EF72-B1AC-FC4E-9B51C08FD96D}"/>
              </a:ext>
            </a:extLst>
          </p:cNvPr>
          <p:cNvSpPr/>
          <p:nvPr/>
        </p:nvSpPr>
        <p:spPr>
          <a:xfrm>
            <a:off x="8939339" y="3830345"/>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50" name="Ovál 9249">
            <a:extLst>
              <a:ext uri="{FF2B5EF4-FFF2-40B4-BE49-F238E27FC236}">
                <a16:creationId xmlns:a16="http://schemas.microsoft.com/office/drawing/2014/main" id="{C8A6328C-BF9C-D8CF-46A7-90B826BF9212}"/>
              </a:ext>
            </a:extLst>
          </p:cNvPr>
          <p:cNvSpPr/>
          <p:nvPr/>
        </p:nvSpPr>
        <p:spPr>
          <a:xfrm>
            <a:off x="7611207" y="3147865"/>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9249" name="Ovál 9248">
            <a:extLst>
              <a:ext uri="{FF2B5EF4-FFF2-40B4-BE49-F238E27FC236}">
                <a16:creationId xmlns:a16="http://schemas.microsoft.com/office/drawing/2014/main" id="{F0E5DD40-9F6B-1D6C-CB48-F2463CC48DCB}"/>
              </a:ext>
            </a:extLst>
          </p:cNvPr>
          <p:cNvSpPr/>
          <p:nvPr/>
        </p:nvSpPr>
        <p:spPr>
          <a:xfrm>
            <a:off x="9610179" y="2456354"/>
            <a:ext cx="216000" cy="216000"/>
          </a:xfrm>
          <a:prstGeom prst="ellipse">
            <a:avLst/>
          </a:prstGeom>
          <a:solidFill>
            <a:srgbClr val="BD92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
        <p:nvSpPr>
          <p:cNvPr id="27" name="Ovál 26">
            <a:extLst>
              <a:ext uri="{FF2B5EF4-FFF2-40B4-BE49-F238E27FC236}">
                <a16:creationId xmlns:a16="http://schemas.microsoft.com/office/drawing/2014/main" id="{B55CF157-CA46-91AC-7D84-871C4A151F54}"/>
              </a:ext>
            </a:extLst>
          </p:cNvPr>
          <p:cNvSpPr/>
          <p:nvPr/>
        </p:nvSpPr>
        <p:spPr>
          <a:xfrm>
            <a:off x="11106437" y="1793098"/>
            <a:ext cx="216000" cy="216000"/>
          </a:xfrm>
          <a:prstGeom prst="ellipse">
            <a:avLst/>
          </a:prstGeom>
          <a:solidFill>
            <a:srgbClr val="FF71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797979"/>
              </a:solidFill>
            </a:endParaRPr>
          </a:p>
        </p:txBody>
      </p:sp>
    </p:spTree>
    <p:extLst>
      <p:ext uri="{BB962C8B-B14F-4D97-AF65-F5344CB8AC3E}">
        <p14:creationId xmlns:p14="http://schemas.microsoft.com/office/powerpoint/2010/main" val="25248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29"/>
                                        </p:tgtEl>
                                        <p:attrNameLst>
                                          <p:attrName>style.visibility</p:attrName>
                                        </p:attrNameLst>
                                      </p:cBhvr>
                                      <p:to>
                                        <p:strVal val="visible"/>
                                      </p:to>
                                    </p:set>
                                    <p:animEffect transition="in" filter="fade">
                                      <p:cBhvr>
                                        <p:cTn id="10" dur="500"/>
                                        <p:tgtEl>
                                          <p:spTgt spid="92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253"/>
                                        </p:tgtEl>
                                        <p:attrNameLst>
                                          <p:attrName>style.visibility</p:attrName>
                                        </p:attrNameLst>
                                      </p:cBhvr>
                                      <p:to>
                                        <p:strVal val="visible"/>
                                      </p:to>
                                    </p:set>
                                    <p:animEffect transition="in" filter="fade">
                                      <p:cBhvr>
                                        <p:cTn id="22" dur="500"/>
                                        <p:tgtEl>
                                          <p:spTgt spid="92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55"/>
                                        </p:tgtEl>
                                        <p:attrNameLst>
                                          <p:attrName>style.visibility</p:attrName>
                                        </p:attrNameLst>
                                      </p:cBhvr>
                                      <p:to>
                                        <p:strVal val="visible"/>
                                      </p:to>
                                    </p:set>
                                    <p:animEffect transition="in" filter="fade">
                                      <p:cBhvr>
                                        <p:cTn id="25" dur="500"/>
                                        <p:tgtEl>
                                          <p:spTgt spid="92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252"/>
                                        </p:tgtEl>
                                        <p:attrNameLst>
                                          <p:attrName>style.visibility</p:attrName>
                                        </p:attrNameLst>
                                      </p:cBhvr>
                                      <p:to>
                                        <p:strVal val="visible"/>
                                      </p:to>
                                    </p:set>
                                    <p:animEffect transition="in" filter="fade">
                                      <p:cBhvr>
                                        <p:cTn id="28" dur="500"/>
                                        <p:tgtEl>
                                          <p:spTgt spid="92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251"/>
                                        </p:tgtEl>
                                        <p:attrNameLst>
                                          <p:attrName>style.visibility</p:attrName>
                                        </p:attrNameLst>
                                      </p:cBhvr>
                                      <p:to>
                                        <p:strVal val="visible"/>
                                      </p:to>
                                    </p:set>
                                    <p:animEffect transition="in" filter="fade">
                                      <p:cBhvr>
                                        <p:cTn id="31" dur="500"/>
                                        <p:tgtEl>
                                          <p:spTgt spid="9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254"/>
                                        </p:tgtEl>
                                        <p:attrNameLst>
                                          <p:attrName>style.visibility</p:attrName>
                                        </p:attrNameLst>
                                      </p:cBhvr>
                                      <p:to>
                                        <p:strVal val="visible"/>
                                      </p:to>
                                    </p:set>
                                    <p:animEffect transition="in" filter="fade">
                                      <p:cBhvr>
                                        <p:cTn id="34" dur="500"/>
                                        <p:tgtEl>
                                          <p:spTgt spid="92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37"/>
                                        </p:tgtEl>
                                        <p:attrNameLst>
                                          <p:attrName>style.visibility</p:attrName>
                                        </p:attrNameLst>
                                      </p:cBhvr>
                                      <p:to>
                                        <p:strVal val="visible"/>
                                      </p:to>
                                    </p:set>
                                    <p:animEffect transition="in" filter="fade">
                                      <p:cBhvr>
                                        <p:cTn id="37" dur="500"/>
                                        <p:tgtEl>
                                          <p:spTgt spid="92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265"/>
                                        </p:tgtEl>
                                        <p:attrNameLst>
                                          <p:attrName>style.visibility</p:attrName>
                                        </p:attrNameLst>
                                      </p:cBhvr>
                                      <p:to>
                                        <p:strVal val="visible"/>
                                      </p:to>
                                    </p:set>
                                    <p:animEffect transition="in" filter="fade">
                                      <p:cBhvr>
                                        <p:cTn id="45" dur="500"/>
                                        <p:tgtEl>
                                          <p:spTgt spid="92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262"/>
                                        </p:tgtEl>
                                        <p:attrNameLst>
                                          <p:attrName>style.visibility</p:attrName>
                                        </p:attrNameLst>
                                      </p:cBhvr>
                                      <p:to>
                                        <p:strVal val="visible"/>
                                      </p:to>
                                    </p:set>
                                    <p:animEffect transition="in" filter="fade">
                                      <p:cBhvr>
                                        <p:cTn id="48" dur="500"/>
                                        <p:tgtEl>
                                          <p:spTgt spid="926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264"/>
                                        </p:tgtEl>
                                        <p:attrNameLst>
                                          <p:attrName>style.visibility</p:attrName>
                                        </p:attrNameLst>
                                      </p:cBhvr>
                                      <p:to>
                                        <p:strVal val="visible"/>
                                      </p:to>
                                    </p:set>
                                    <p:animEffect transition="in" filter="fade">
                                      <p:cBhvr>
                                        <p:cTn id="51" dur="500"/>
                                        <p:tgtEl>
                                          <p:spTgt spid="92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263"/>
                                        </p:tgtEl>
                                        <p:attrNameLst>
                                          <p:attrName>style.visibility</p:attrName>
                                        </p:attrNameLst>
                                      </p:cBhvr>
                                      <p:to>
                                        <p:strVal val="visible"/>
                                      </p:to>
                                    </p:set>
                                    <p:animEffect transition="in" filter="fade">
                                      <p:cBhvr>
                                        <p:cTn id="60" dur="500"/>
                                        <p:tgtEl>
                                          <p:spTgt spid="926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227"/>
                                        </p:tgtEl>
                                        <p:attrNameLst>
                                          <p:attrName>style.visibility</p:attrName>
                                        </p:attrNameLst>
                                      </p:cBhvr>
                                      <p:to>
                                        <p:strVal val="visible"/>
                                      </p:to>
                                    </p:set>
                                    <p:animEffect transition="in" filter="fade">
                                      <p:cBhvr>
                                        <p:cTn id="63" dur="500"/>
                                        <p:tgtEl>
                                          <p:spTgt spid="92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223"/>
                                        </p:tgtEl>
                                        <p:attrNameLst>
                                          <p:attrName>style.visibility</p:attrName>
                                        </p:attrNameLst>
                                      </p:cBhvr>
                                      <p:to>
                                        <p:strVal val="visible"/>
                                      </p:to>
                                    </p:set>
                                    <p:animEffect transition="in" filter="fade">
                                      <p:cBhvr>
                                        <p:cTn id="66" dur="500"/>
                                        <p:tgtEl>
                                          <p:spTgt spid="92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225"/>
                                        </p:tgtEl>
                                        <p:attrNameLst>
                                          <p:attrName>style.visibility</p:attrName>
                                        </p:attrNameLst>
                                      </p:cBhvr>
                                      <p:to>
                                        <p:strVal val="visible"/>
                                      </p:to>
                                    </p:set>
                                    <p:animEffect transition="in" filter="fade">
                                      <p:cBhvr>
                                        <p:cTn id="69" dur="500"/>
                                        <p:tgtEl>
                                          <p:spTgt spid="92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224"/>
                                        </p:tgtEl>
                                        <p:attrNameLst>
                                          <p:attrName>style.visibility</p:attrName>
                                        </p:attrNameLst>
                                      </p:cBhvr>
                                      <p:to>
                                        <p:strVal val="visible"/>
                                      </p:to>
                                    </p:set>
                                    <p:animEffect transition="in" filter="fade">
                                      <p:cBhvr>
                                        <p:cTn id="72" dur="500"/>
                                        <p:tgtEl>
                                          <p:spTgt spid="92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228"/>
                                        </p:tgtEl>
                                        <p:attrNameLst>
                                          <p:attrName>style.visibility</p:attrName>
                                        </p:attrNameLst>
                                      </p:cBhvr>
                                      <p:to>
                                        <p:strVal val="visible"/>
                                      </p:to>
                                    </p:set>
                                    <p:animEffect transition="in" filter="fade">
                                      <p:cBhvr>
                                        <p:cTn id="75" dur="500"/>
                                        <p:tgtEl>
                                          <p:spTgt spid="922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266"/>
                                        </p:tgtEl>
                                        <p:attrNameLst>
                                          <p:attrName>style.visibility</p:attrName>
                                        </p:attrNameLst>
                                      </p:cBhvr>
                                      <p:to>
                                        <p:strVal val="visible"/>
                                      </p:to>
                                    </p:set>
                                    <p:animEffect transition="in" filter="fade">
                                      <p:cBhvr>
                                        <p:cTn id="78" dur="500"/>
                                        <p:tgtEl>
                                          <p:spTgt spid="926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267"/>
                                        </p:tgtEl>
                                        <p:attrNameLst>
                                          <p:attrName>style.visibility</p:attrName>
                                        </p:attrNameLst>
                                      </p:cBhvr>
                                      <p:to>
                                        <p:strVal val="visible"/>
                                      </p:to>
                                    </p:set>
                                    <p:animEffect transition="in" filter="fade">
                                      <p:cBhvr>
                                        <p:cTn id="81" dur="500"/>
                                        <p:tgtEl>
                                          <p:spTgt spid="92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cTn>
                              </p:par>
                              <p:par>
                                <p:cTn id="87" presetID="10"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245"/>
                                        </p:tgtEl>
                                        <p:attrNameLst>
                                          <p:attrName>style.visibility</p:attrName>
                                        </p:attrNameLst>
                                      </p:cBhvr>
                                      <p:to>
                                        <p:strVal val="visible"/>
                                      </p:to>
                                    </p:set>
                                    <p:animEffect transition="in" filter="fade">
                                      <p:cBhvr>
                                        <p:cTn id="95" dur="500"/>
                                        <p:tgtEl>
                                          <p:spTgt spid="924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240"/>
                                        </p:tgtEl>
                                        <p:attrNameLst>
                                          <p:attrName>style.visibility</p:attrName>
                                        </p:attrNameLst>
                                      </p:cBhvr>
                                      <p:to>
                                        <p:strVal val="visible"/>
                                      </p:to>
                                    </p:set>
                                    <p:animEffect transition="in" filter="fade">
                                      <p:cBhvr>
                                        <p:cTn id="98" dur="500"/>
                                        <p:tgtEl>
                                          <p:spTgt spid="92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9238"/>
                                        </p:tgtEl>
                                        <p:attrNameLst>
                                          <p:attrName>style.visibility</p:attrName>
                                        </p:attrNameLst>
                                      </p:cBhvr>
                                      <p:to>
                                        <p:strVal val="visible"/>
                                      </p:to>
                                    </p:set>
                                    <p:animEffect transition="in" filter="fade">
                                      <p:cBhvr>
                                        <p:cTn id="101" dur="500"/>
                                        <p:tgtEl>
                                          <p:spTgt spid="92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239"/>
                                        </p:tgtEl>
                                        <p:attrNameLst>
                                          <p:attrName>style.visibility</p:attrName>
                                        </p:attrNameLst>
                                      </p:cBhvr>
                                      <p:to>
                                        <p:strVal val="visible"/>
                                      </p:to>
                                    </p:set>
                                    <p:animEffect transition="in" filter="fade">
                                      <p:cBhvr>
                                        <p:cTn id="104" dur="500"/>
                                        <p:tgtEl>
                                          <p:spTgt spid="923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242"/>
                                        </p:tgtEl>
                                        <p:attrNameLst>
                                          <p:attrName>style.visibility</p:attrName>
                                        </p:attrNameLst>
                                      </p:cBhvr>
                                      <p:to>
                                        <p:strVal val="visible"/>
                                      </p:to>
                                    </p:set>
                                    <p:animEffect transition="in" filter="fade">
                                      <p:cBhvr>
                                        <p:cTn id="107" dur="500"/>
                                        <p:tgtEl>
                                          <p:spTgt spid="924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243"/>
                                        </p:tgtEl>
                                        <p:attrNameLst>
                                          <p:attrName>style.visibility</p:attrName>
                                        </p:attrNameLst>
                                      </p:cBhvr>
                                      <p:to>
                                        <p:strVal val="visible"/>
                                      </p:to>
                                    </p:set>
                                    <p:animEffect transition="in" filter="fade">
                                      <p:cBhvr>
                                        <p:cTn id="110" dur="500"/>
                                        <p:tgtEl>
                                          <p:spTgt spid="924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244"/>
                                        </p:tgtEl>
                                        <p:attrNameLst>
                                          <p:attrName>style.visibility</p:attrName>
                                        </p:attrNameLst>
                                      </p:cBhvr>
                                      <p:to>
                                        <p:strVal val="visible"/>
                                      </p:to>
                                    </p:set>
                                    <p:animEffect transition="in" filter="fade">
                                      <p:cBhvr>
                                        <p:cTn id="113" dur="500"/>
                                        <p:tgtEl>
                                          <p:spTgt spid="924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9221"/>
                                        </p:tgtEl>
                                        <p:attrNameLst>
                                          <p:attrName>style.visibility</p:attrName>
                                        </p:attrNameLst>
                                      </p:cBhvr>
                                      <p:to>
                                        <p:strVal val="visible"/>
                                      </p:to>
                                    </p:set>
                                    <p:animEffect transition="in" filter="fade">
                                      <p:cBhvr>
                                        <p:cTn id="121" dur="500"/>
                                        <p:tgtEl>
                                          <p:spTgt spid="9221"/>
                                        </p:tgtEl>
                                      </p:cBhvr>
                                    </p:animEffect>
                                  </p:childTnLst>
                                </p:cTn>
                              </p:par>
                              <p:par>
                                <p:cTn id="122" presetID="10" presetClass="entr" presetSubtype="0" fill="hold" nodeType="withEffect">
                                  <p:stCondLst>
                                    <p:cond delay="0"/>
                                  </p:stCondLst>
                                  <p:childTnLst>
                                    <p:set>
                                      <p:cBhvr>
                                        <p:cTn id="123" dur="1" fill="hold">
                                          <p:stCondLst>
                                            <p:cond delay="0"/>
                                          </p:stCondLst>
                                        </p:cTn>
                                        <p:tgtEl>
                                          <p:spTgt spid="9232"/>
                                        </p:tgtEl>
                                        <p:attrNameLst>
                                          <p:attrName>style.visibility</p:attrName>
                                        </p:attrNameLst>
                                      </p:cBhvr>
                                      <p:to>
                                        <p:strVal val="visible"/>
                                      </p:to>
                                    </p:set>
                                    <p:animEffect transition="in" filter="fade">
                                      <p:cBhvr>
                                        <p:cTn id="124" dur="500"/>
                                        <p:tgtEl>
                                          <p:spTgt spid="923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fade">
                                      <p:cBhvr>
                                        <p:cTn id="127" dur="500"/>
                                        <p:tgtEl>
                                          <p:spTgt spid="4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9269"/>
                                        </p:tgtEl>
                                        <p:attrNameLst>
                                          <p:attrName>style.visibility</p:attrName>
                                        </p:attrNameLst>
                                      </p:cBhvr>
                                      <p:to>
                                        <p:strVal val="visible"/>
                                      </p:to>
                                    </p:set>
                                    <p:animEffect transition="in" filter="fade">
                                      <p:cBhvr>
                                        <p:cTn id="130" dur="500"/>
                                        <p:tgtEl>
                                          <p:spTgt spid="926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9270"/>
                                        </p:tgtEl>
                                        <p:attrNameLst>
                                          <p:attrName>style.visibility</p:attrName>
                                        </p:attrNameLst>
                                      </p:cBhvr>
                                      <p:to>
                                        <p:strVal val="visible"/>
                                      </p:to>
                                    </p:set>
                                    <p:animEffect transition="in" filter="fade">
                                      <p:cBhvr>
                                        <p:cTn id="133" dur="500"/>
                                        <p:tgtEl>
                                          <p:spTgt spid="927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9271"/>
                                        </p:tgtEl>
                                        <p:attrNameLst>
                                          <p:attrName>style.visibility</p:attrName>
                                        </p:attrNameLst>
                                      </p:cBhvr>
                                      <p:to>
                                        <p:strVal val="visible"/>
                                      </p:to>
                                    </p:set>
                                    <p:animEffect transition="in" filter="fade">
                                      <p:cBhvr>
                                        <p:cTn id="136" dur="500"/>
                                        <p:tgtEl>
                                          <p:spTgt spid="927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9272"/>
                                        </p:tgtEl>
                                        <p:attrNameLst>
                                          <p:attrName>style.visibility</p:attrName>
                                        </p:attrNameLst>
                                      </p:cBhvr>
                                      <p:to>
                                        <p:strVal val="visible"/>
                                      </p:to>
                                    </p:set>
                                    <p:animEffect transition="in" filter="fade">
                                      <p:cBhvr>
                                        <p:cTn id="139" dur="500"/>
                                        <p:tgtEl>
                                          <p:spTgt spid="927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9273"/>
                                        </p:tgtEl>
                                        <p:attrNameLst>
                                          <p:attrName>style.visibility</p:attrName>
                                        </p:attrNameLst>
                                      </p:cBhvr>
                                      <p:to>
                                        <p:strVal val="visible"/>
                                      </p:to>
                                    </p:set>
                                    <p:animEffect transition="in" filter="fade">
                                      <p:cBhvr>
                                        <p:cTn id="142" dur="500"/>
                                        <p:tgtEl>
                                          <p:spTgt spid="927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274"/>
                                        </p:tgtEl>
                                        <p:attrNameLst>
                                          <p:attrName>style.visibility</p:attrName>
                                        </p:attrNameLst>
                                      </p:cBhvr>
                                      <p:to>
                                        <p:strVal val="visible"/>
                                      </p:to>
                                    </p:set>
                                    <p:animEffect transition="in" filter="fade">
                                      <p:cBhvr>
                                        <p:cTn id="145" dur="500"/>
                                        <p:tgtEl>
                                          <p:spTgt spid="927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9"/>
                                        </p:tgtEl>
                                        <p:attrNameLst>
                                          <p:attrName>style.visibility</p:attrName>
                                        </p:attrNameLst>
                                      </p:cBhvr>
                                      <p:to>
                                        <p:strVal val="visible"/>
                                      </p:to>
                                    </p:set>
                                    <p:animEffect transition="in" filter="fade">
                                      <p:cBhvr>
                                        <p:cTn id="150" dur="500"/>
                                        <p:tgtEl>
                                          <p:spTgt spid="49"/>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9261"/>
                                        </p:tgtEl>
                                        <p:attrNameLst>
                                          <p:attrName>style.visibility</p:attrName>
                                        </p:attrNameLst>
                                      </p:cBhvr>
                                      <p:to>
                                        <p:strVal val="visible"/>
                                      </p:to>
                                    </p:set>
                                    <p:animEffect transition="in" filter="fade">
                                      <p:cBhvr>
                                        <p:cTn id="153" dur="500"/>
                                        <p:tgtEl>
                                          <p:spTgt spid="926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9259"/>
                                        </p:tgtEl>
                                        <p:attrNameLst>
                                          <p:attrName>style.visibility</p:attrName>
                                        </p:attrNameLst>
                                      </p:cBhvr>
                                      <p:to>
                                        <p:strVal val="visible"/>
                                      </p:to>
                                    </p:set>
                                    <p:animEffect transition="in" filter="fade">
                                      <p:cBhvr>
                                        <p:cTn id="156" dur="500"/>
                                        <p:tgtEl>
                                          <p:spTgt spid="925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256"/>
                                        </p:tgtEl>
                                        <p:attrNameLst>
                                          <p:attrName>style.visibility</p:attrName>
                                        </p:attrNameLst>
                                      </p:cBhvr>
                                      <p:to>
                                        <p:strVal val="visible"/>
                                      </p:to>
                                    </p:set>
                                    <p:animEffect transition="in" filter="fade">
                                      <p:cBhvr>
                                        <p:cTn id="159" dur="500"/>
                                        <p:tgtEl>
                                          <p:spTgt spid="9256"/>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257"/>
                                        </p:tgtEl>
                                        <p:attrNameLst>
                                          <p:attrName>style.visibility</p:attrName>
                                        </p:attrNameLst>
                                      </p:cBhvr>
                                      <p:to>
                                        <p:strVal val="visible"/>
                                      </p:to>
                                    </p:set>
                                    <p:animEffect transition="in" filter="fade">
                                      <p:cBhvr>
                                        <p:cTn id="162" dur="500"/>
                                        <p:tgtEl>
                                          <p:spTgt spid="925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258"/>
                                        </p:tgtEl>
                                        <p:attrNameLst>
                                          <p:attrName>style.visibility</p:attrName>
                                        </p:attrNameLst>
                                      </p:cBhvr>
                                      <p:to>
                                        <p:strVal val="visible"/>
                                      </p:to>
                                    </p:set>
                                    <p:animEffect transition="in" filter="fade">
                                      <p:cBhvr>
                                        <p:cTn id="165" dur="500"/>
                                        <p:tgtEl>
                                          <p:spTgt spid="9258"/>
                                        </p:tgtEl>
                                      </p:cBhvr>
                                    </p:animEffect>
                                  </p:childTnLst>
                                </p:cTn>
                              </p:par>
                              <p:par>
                                <p:cTn id="166" presetID="10" presetClass="entr" presetSubtype="0" fill="hold" nodeType="withEffect">
                                  <p:stCondLst>
                                    <p:cond delay="0"/>
                                  </p:stCondLst>
                                  <p:childTnLst>
                                    <p:set>
                                      <p:cBhvr>
                                        <p:cTn id="167" dur="1" fill="hold">
                                          <p:stCondLst>
                                            <p:cond delay="0"/>
                                          </p:stCondLst>
                                        </p:cTn>
                                        <p:tgtEl>
                                          <p:spTgt spid="51"/>
                                        </p:tgtEl>
                                        <p:attrNameLst>
                                          <p:attrName>style.visibility</p:attrName>
                                        </p:attrNameLst>
                                      </p:cBhvr>
                                      <p:to>
                                        <p:strVal val="visible"/>
                                      </p:to>
                                    </p:set>
                                    <p:animEffect transition="in" filter="fade">
                                      <p:cBhvr>
                                        <p:cTn id="168" dur="500"/>
                                        <p:tgtEl>
                                          <p:spTgt spid="51"/>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2"/>
                                        </p:tgtEl>
                                        <p:attrNameLst>
                                          <p:attrName>style.visibility</p:attrName>
                                        </p:attrNameLst>
                                      </p:cBhvr>
                                      <p:to>
                                        <p:strVal val="visible"/>
                                      </p:to>
                                    </p:set>
                                    <p:animEffect transition="in" filter="fade">
                                      <p:cBhvr>
                                        <p:cTn id="171" dur="500"/>
                                        <p:tgtEl>
                                          <p:spTgt spid="52"/>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9260"/>
                                        </p:tgtEl>
                                        <p:attrNameLst>
                                          <p:attrName>style.visibility</p:attrName>
                                        </p:attrNameLst>
                                      </p:cBhvr>
                                      <p:to>
                                        <p:strVal val="visible"/>
                                      </p:to>
                                    </p:set>
                                    <p:animEffect transition="in" filter="fade">
                                      <p:cBhvr>
                                        <p:cTn id="174" dur="500"/>
                                        <p:tgtEl>
                                          <p:spTgt spid="9260"/>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fade">
                                      <p:cBhvr>
                                        <p:cTn id="179" dur="500"/>
                                        <p:tgtEl>
                                          <p:spTgt spid="53"/>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9250"/>
                                        </p:tgtEl>
                                        <p:attrNameLst>
                                          <p:attrName>style.visibility</p:attrName>
                                        </p:attrNameLst>
                                      </p:cBhvr>
                                      <p:to>
                                        <p:strVal val="visible"/>
                                      </p:to>
                                    </p:set>
                                    <p:animEffect transition="in" filter="fade">
                                      <p:cBhvr>
                                        <p:cTn id="182" dur="500"/>
                                        <p:tgtEl>
                                          <p:spTgt spid="9250"/>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9248"/>
                                        </p:tgtEl>
                                        <p:attrNameLst>
                                          <p:attrName>style.visibility</p:attrName>
                                        </p:attrNameLst>
                                      </p:cBhvr>
                                      <p:to>
                                        <p:strVal val="visible"/>
                                      </p:to>
                                    </p:set>
                                    <p:animEffect transition="in" filter="fade">
                                      <p:cBhvr>
                                        <p:cTn id="185" dur="500"/>
                                        <p:tgtEl>
                                          <p:spTgt spid="9248"/>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9249"/>
                                        </p:tgtEl>
                                        <p:attrNameLst>
                                          <p:attrName>style.visibility</p:attrName>
                                        </p:attrNameLst>
                                      </p:cBhvr>
                                      <p:to>
                                        <p:strVal val="visible"/>
                                      </p:to>
                                    </p:set>
                                    <p:animEffect transition="in" filter="fade">
                                      <p:cBhvr>
                                        <p:cTn id="188" dur="500"/>
                                        <p:tgtEl>
                                          <p:spTgt spid="9249"/>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9246"/>
                                        </p:tgtEl>
                                        <p:attrNameLst>
                                          <p:attrName>style.visibility</p:attrName>
                                        </p:attrNameLst>
                                      </p:cBhvr>
                                      <p:to>
                                        <p:strVal val="visible"/>
                                      </p:to>
                                    </p:set>
                                    <p:animEffect transition="in" filter="fade">
                                      <p:cBhvr>
                                        <p:cTn id="191" dur="500"/>
                                        <p:tgtEl>
                                          <p:spTgt spid="9246"/>
                                        </p:tgtEl>
                                      </p:cBhvr>
                                    </p:animEffect>
                                  </p:childTnLst>
                                </p:cTn>
                              </p:par>
                              <p:par>
                                <p:cTn id="192" presetID="10" presetClass="entr" presetSubtype="0" fill="hold" nodeType="withEffect">
                                  <p:stCondLst>
                                    <p:cond delay="0"/>
                                  </p:stCondLst>
                                  <p:childTnLst>
                                    <p:set>
                                      <p:cBhvr>
                                        <p:cTn id="193" dur="1" fill="hold">
                                          <p:stCondLst>
                                            <p:cond delay="0"/>
                                          </p:stCondLst>
                                        </p:cTn>
                                        <p:tgtEl>
                                          <p:spTgt spid="55"/>
                                        </p:tgtEl>
                                        <p:attrNameLst>
                                          <p:attrName>style.visibility</p:attrName>
                                        </p:attrNameLst>
                                      </p:cBhvr>
                                      <p:to>
                                        <p:strVal val="visible"/>
                                      </p:to>
                                    </p:set>
                                    <p:animEffect transition="in" filter="fade">
                                      <p:cBhvr>
                                        <p:cTn id="194" dur="500"/>
                                        <p:tgtEl>
                                          <p:spTgt spid="55"/>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56"/>
                                        </p:tgtEl>
                                        <p:attrNameLst>
                                          <p:attrName>style.visibility</p:attrName>
                                        </p:attrNameLst>
                                      </p:cBhvr>
                                      <p:to>
                                        <p:strVal val="visible"/>
                                      </p:to>
                                    </p:set>
                                    <p:animEffect transition="in" filter="fade">
                                      <p:cBhvr>
                                        <p:cTn id="197" dur="500"/>
                                        <p:tgtEl>
                                          <p:spTgt spid="56"/>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9247"/>
                                        </p:tgtEl>
                                        <p:attrNameLst>
                                          <p:attrName>style.visibility</p:attrName>
                                        </p:attrNameLst>
                                      </p:cBhvr>
                                      <p:to>
                                        <p:strVal val="visible"/>
                                      </p:to>
                                    </p:set>
                                    <p:animEffect transition="in" filter="fade">
                                      <p:cBhvr>
                                        <p:cTn id="200" dur="500"/>
                                        <p:tgtEl>
                                          <p:spTgt spid="9247"/>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9268"/>
                                        </p:tgtEl>
                                        <p:attrNameLst>
                                          <p:attrName>style.visibility</p:attrName>
                                        </p:attrNameLst>
                                      </p:cBhvr>
                                      <p:to>
                                        <p:strVal val="visible"/>
                                      </p:to>
                                    </p:set>
                                    <p:animEffect transition="in" filter="fade">
                                      <p:cBhvr>
                                        <p:cTn id="203" dur="500"/>
                                        <p:tgtEl>
                                          <p:spTgt spid="9268"/>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27"/>
                                        </p:tgtEl>
                                        <p:attrNameLst>
                                          <p:attrName>style.visibility</p:attrName>
                                        </p:attrNameLst>
                                      </p:cBhvr>
                                      <p:to>
                                        <p:strVal val="visible"/>
                                      </p:to>
                                    </p:set>
                                    <p:animEffect transition="in" filter="fade">
                                      <p:cBhvr>
                                        <p:cTn id="20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animBg="1"/>
      <p:bldP spid="40" grpId="0" animBg="1"/>
      <p:bldP spid="41" grpId="0" animBg="1"/>
      <p:bldP spid="44" grpId="0"/>
      <p:bldP spid="45" grpId="0"/>
      <p:bldP spid="46" grpId="0"/>
      <p:bldP spid="47" grpId="0" animBg="1"/>
      <p:bldP spid="48" grpId="0"/>
      <p:bldP spid="49" grpId="0" animBg="1"/>
      <p:bldP spid="52" grpId="0"/>
      <p:bldP spid="53" grpId="0" animBg="1"/>
      <p:bldP spid="56" grpId="0"/>
      <p:bldP spid="9221" grpId="0" animBg="1"/>
      <p:bldP spid="9223" grpId="0" animBg="1"/>
      <p:bldP spid="9225" grpId="0" animBg="1"/>
      <p:bldP spid="9227" grpId="0" animBg="1"/>
      <p:bldP spid="9238" grpId="0" animBg="1"/>
      <p:bldP spid="9239" grpId="0" animBg="1"/>
      <p:bldP spid="9240" grpId="0" animBg="1"/>
      <p:bldP spid="9242" grpId="0" animBg="1"/>
      <p:bldP spid="9243" grpId="0" animBg="1"/>
      <p:bldP spid="9244" grpId="0" animBg="1"/>
      <p:bldP spid="9245" grpId="0" animBg="1"/>
      <p:bldP spid="9246" grpId="0" animBg="1"/>
      <p:bldP spid="9247" grpId="0" animBg="1"/>
      <p:bldP spid="9251" grpId="0" animBg="1"/>
      <p:bldP spid="9252" grpId="0" animBg="1"/>
      <p:bldP spid="9253" grpId="0" animBg="1"/>
      <p:bldP spid="9254" grpId="0" animBg="1"/>
      <p:bldP spid="9255" grpId="0" animBg="1"/>
      <p:bldP spid="9256" grpId="0" animBg="1"/>
      <p:bldP spid="9257" grpId="0" animBg="1"/>
      <p:bldP spid="9258" grpId="0" animBg="1"/>
      <p:bldP spid="9259" grpId="0" animBg="1"/>
      <p:bldP spid="9260" grpId="0" animBg="1"/>
      <p:bldP spid="9261" grpId="0" animBg="1"/>
      <p:bldP spid="9262" grpId="0" animBg="1"/>
      <p:bldP spid="9263" grpId="0" animBg="1"/>
      <p:bldP spid="9264" grpId="0" animBg="1"/>
      <p:bldP spid="9265" grpId="0" animBg="1"/>
      <p:bldP spid="4" grpId="0" animBg="1"/>
      <p:bldP spid="9224" grpId="0" animBg="1"/>
      <p:bldP spid="9228" grpId="0" animBg="1"/>
      <p:bldP spid="9229" grpId="0" animBg="1"/>
      <p:bldP spid="9237" grpId="0" animBg="1"/>
      <p:bldP spid="9266" grpId="0" animBg="1"/>
      <p:bldP spid="9267" grpId="0" animBg="1"/>
      <p:bldP spid="9268" grpId="0" animBg="1"/>
      <p:bldP spid="9269" grpId="0" animBg="1"/>
      <p:bldP spid="9270" grpId="0" animBg="1"/>
      <p:bldP spid="9271" grpId="0" animBg="1"/>
      <p:bldP spid="9272" grpId="0" animBg="1"/>
      <p:bldP spid="9273" grpId="0" animBg="1"/>
      <p:bldP spid="9274" grpId="0" animBg="1"/>
      <p:bldP spid="9248" grpId="0" animBg="1"/>
      <p:bldP spid="9250" grpId="0" animBg="1"/>
      <p:bldP spid="9249"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délník 31">
            <a:extLst>
              <a:ext uri="{FF2B5EF4-FFF2-40B4-BE49-F238E27FC236}">
                <a16:creationId xmlns:a16="http://schemas.microsoft.com/office/drawing/2014/main" id="{75A2E03A-E0A6-2D4D-1B10-1799C236E1F7}"/>
              </a:ext>
            </a:extLst>
          </p:cNvPr>
          <p:cNvSpPr/>
          <p:nvPr/>
        </p:nvSpPr>
        <p:spPr>
          <a:xfrm>
            <a:off x="171976" y="2496826"/>
            <a:ext cx="6673459" cy="62285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8432AC0B-20C9-A1ED-6A7D-801C91B96DEA}"/>
              </a:ext>
            </a:extLst>
          </p:cNvPr>
          <p:cNvSpPr/>
          <p:nvPr/>
        </p:nvSpPr>
        <p:spPr>
          <a:xfrm>
            <a:off x="7058996" y="3873604"/>
            <a:ext cx="4811678" cy="2697024"/>
          </a:xfrm>
          <a:prstGeom prst="rect">
            <a:avLst/>
          </a:prstGeom>
          <a:solidFill>
            <a:srgbClr val="F8DD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6B184BD0-F0C1-8831-D0F4-72D2528E8C27}"/>
              </a:ext>
            </a:extLst>
          </p:cNvPr>
          <p:cNvSpPr>
            <a:spLocks noGrp="1"/>
          </p:cNvSpPr>
          <p:nvPr>
            <p:ph type="title"/>
          </p:nvPr>
        </p:nvSpPr>
        <p:spPr>
          <a:xfrm>
            <a:off x="-73572" y="-90705"/>
            <a:ext cx="12339144" cy="1325563"/>
          </a:xfrm>
        </p:spPr>
        <p:txBody>
          <a:bodyPr vert="horz" lIns="91440" tIns="45720" rIns="91440" bIns="45720" rtlCol="0" anchor="ctr">
            <a:normAutofit/>
          </a:bodyPr>
          <a:lstStyle/>
          <a:p>
            <a:pPr algn="ctr"/>
            <a:r>
              <a:rPr lang="cs-CZ" b="1" i="1" dirty="0">
                <a:effectLst>
                  <a:outerShdw blurRad="76200" dist="38100" dir="2700000" algn="tl" rotWithShape="0">
                    <a:srgbClr val="FF0000"/>
                  </a:outerShdw>
                </a:effectLst>
              </a:rPr>
              <a:t>Malá velikost částic emitovaných při ohňostrojích</a:t>
            </a:r>
          </a:p>
        </p:txBody>
      </p:sp>
      <p:grpSp>
        <p:nvGrpSpPr>
          <p:cNvPr id="10" name="Skupina 9">
            <a:extLst>
              <a:ext uri="{FF2B5EF4-FFF2-40B4-BE49-F238E27FC236}">
                <a16:creationId xmlns:a16="http://schemas.microsoft.com/office/drawing/2014/main" id="{FCC34DC0-41CE-4785-CE3D-16012BF683E8}"/>
              </a:ext>
            </a:extLst>
          </p:cNvPr>
          <p:cNvGrpSpPr/>
          <p:nvPr/>
        </p:nvGrpSpPr>
        <p:grpSpPr>
          <a:xfrm>
            <a:off x="129108" y="3873630"/>
            <a:ext cx="6670592" cy="2854483"/>
            <a:chOff x="2520705" y="2945972"/>
            <a:chExt cx="6670592" cy="3080205"/>
          </a:xfrm>
        </p:grpSpPr>
        <p:pic>
          <p:nvPicPr>
            <p:cNvPr id="13314" name="Picture 2" descr="Diagram showing how particles penetrate into the lungs. 4 images of lungs where PM10 Coarse particles are in the upper respiratory tract, PM2.5 fine particles penetrate the lower respiratory tract, PM1 very fine particles penetrate the Alveolus and PM0.1 ultrafine particles penetrate into the blood and through the whole body.">
              <a:extLst>
                <a:ext uri="{FF2B5EF4-FFF2-40B4-BE49-F238E27FC236}">
                  <a16:creationId xmlns:a16="http://schemas.microsoft.com/office/drawing/2014/main" id="{E6A71863-CEB9-BFE6-0F18-B2E3256E7E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 b="22928"/>
            <a:stretch/>
          </p:blipFill>
          <p:spPr bwMode="auto">
            <a:xfrm>
              <a:off x="2630214" y="3087862"/>
              <a:ext cx="6561082" cy="22881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6">
              <a:extLst>
                <a:ext uri="{FF2B5EF4-FFF2-40B4-BE49-F238E27FC236}">
                  <a16:creationId xmlns:a16="http://schemas.microsoft.com/office/drawing/2014/main" id="{E9F3D940-D694-73EC-F0A5-24D9A139B5AA}"/>
                </a:ext>
              </a:extLst>
            </p:cNvPr>
            <p:cNvCxnSpPr/>
            <p:nvPr/>
          </p:nvCxnSpPr>
          <p:spPr>
            <a:xfrm>
              <a:off x="4288221" y="2945972"/>
              <a:ext cx="0" cy="2844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BB802E61-A497-51F3-37E4-44800DA469B2}"/>
                </a:ext>
              </a:extLst>
            </p:cNvPr>
            <p:cNvCxnSpPr/>
            <p:nvPr/>
          </p:nvCxnSpPr>
          <p:spPr>
            <a:xfrm>
              <a:off x="5922579" y="2945972"/>
              <a:ext cx="0" cy="2844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33D78353-82E3-E59C-D6C9-885F53160D28}"/>
                </a:ext>
              </a:extLst>
            </p:cNvPr>
            <p:cNvCxnSpPr/>
            <p:nvPr/>
          </p:nvCxnSpPr>
          <p:spPr>
            <a:xfrm>
              <a:off x="7546428" y="2945972"/>
              <a:ext cx="0" cy="2844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0E413563-2116-7D7E-C9D4-3118E653604D}"/>
                </a:ext>
              </a:extLst>
            </p:cNvPr>
            <p:cNvSpPr txBox="1"/>
            <p:nvPr/>
          </p:nvSpPr>
          <p:spPr>
            <a:xfrm>
              <a:off x="2520705" y="5395160"/>
              <a:ext cx="6670592" cy="631017"/>
            </a:xfrm>
            <a:prstGeom prst="rect">
              <a:avLst/>
            </a:prstGeom>
            <a:noFill/>
          </p:spPr>
          <p:txBody>
            <a:bodyPr wrap="square">
              <a:spAutoFit/>
            </a:bodyPr>
            <a:lstStyle/>
            <a:p>
              <a:r>
                <a:rPr lang="cs-CZ" sz="1600" dirty="0"/>
                <a:t>https://www.bradford.gov.uk/breathe-better-bradford/air-quality/health-impacts-of-air-pollution/</a:t>
              </a:r>
            </a:p>
          </p:txBody>
        </p:sp>
      </p:grpSp>
      <p:sp>
        <p:nvSpPr>
          <p:cNvPr id="12" name="TextovéPole 11">
            <a:extLst>
              <a:ext uri="{FF2B5EF4-FFF2-40B4-BE49-F238E27FC236}">
                <a16:creationId xmlns:a16="http://schemas.microsoft.com/office/drawing/2014/main" id="{656EAB22-2C9B-43D5-1E32-4E0674F83ED5}"/>
              </a:ext>
            </a:extLst>
          </p:cNvPr>
          <p:cNvSpPr txBox="1"/>
          <p:nvPr/>
        </p:nvSpPr>
        <p:spPr>
          <a:xfrm>
            <a:off x="7058996" y="3408007"/>
            <a:ext cx="6293222" cy="338554"/>
          </a:xfrm>
          <a:prstGeom prst="rect">
            <a:avLst/>
          </a:prstGeom>
          <a:noFill/>
        </p:spPr>
        <p:txBody>
          <a:bodyPr wrap="square">
            <a:spAutoFit/>
          </a:bodyPr>
          <a:lstStyle/>
          <a:p>
            <a:r>
              <a:rPr lang="cs-CZ" sz="1600" dirty="0"/>
              <a:t>https://www.nano.gov/sites/default/files/nanocubes.jpg</a:t>
            </a:r>
          </a:p>
        </p:txBody>
      </p:sp>
      <p:pic>
        <p:nvPicPr>
          <p:cNvPr id="13322" name="Picture 10">
            <a:extLst>
              <a:ext uri="{FF2B5EF4-FFF2-40B4-BE49-F238E27FC236}">
                <a16:creationId xmlns:a16="http://schemas.microsoft.com/office/drawing/2014/main" id="{C7DEEC88-63F4-0655-E579-F28CFBE3FA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22"/>
          <a:stretch/>
        </p:blipFill>
        <p:spPr bwMode="auto">
          <a:xfrm>
            <a:off x="7058996" y="1041190"/>
            <a:ext cx="4830396" cy="2387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64C554F-95CF-DF88-57A8-5D32304470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748" t="6985" r="45041" b="9690"/>
          <a:stretch/>
        </p:blipFill>
        <p:spPr bwMode="auto">
          <a:xfrm>
            <a:off x="10295257" y="5086361"/>
            <a:ext cx="1579462" cy="1484267"/>
          </a:xfrm>
          <a:prstGeom prst="rect">
            <a:avLst/>
          </a:prstGeom>
          <a:extLst>
            <a:ext uri="{909E8E84-426E-40DD-AFC4-6F175D3DCCD1}">
              <a14:hiddenFill xmlns:a14="http://schemas.microsoft.com/office/drawing/2010/main">
                <a:solidFill>
                  <a:srgbClr val="FFFFFF"/>
                </a:solidFill>
              </a14:hiddenFill>
            </a:ext>
          </a:extLst>
        </p:spPr>
      </p:pic>
      <p:sp>
        <p:nvSpPr>
          <p:cNvPr id="17" name="Obdélník 16">
            <a:extLst>
              <a:ext uri="{FF2B5EF4-FFF2-40B4-BE49-F238E27FC236}">
                <a16:creationId xmlns:a16="http://schemas.microsoft.com/office/drawing/2014/main" id="{E0449A78-9C36-3A95-E4C2-DA6215A8E31C}"/>
              </a:ext>
            </a:extLst>
          </p:cNvPr>
          <p:cNvSpPr/>
          <p:nvPr/>
        </p:nvSpPr>
        <p:spPr>
          <a:xfrm>
            <a:off x="7096894" y="6519446"/>
            <a:ext cx="4711098"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600" dirty="0"/>
              <a:t>Taylor U. et al. </a:t>
            </a:r>
            <a:r>
              <a:rPr lang="it-IT" sz="1600" dirty="0"/>
              <a:t>Nanomedicine</a:t>
            </a:r>
            <a:r>
              <a:rPr lang="cs-CZ" sz="1600" dirty="0"/>
              <a:t>, </a:t>
            </a:r>
            <a:r>
              <a:rPr lang="it-IT" sz="1600" dirty="0"/>
              <a:t>2014</a:t>
            </a:r>
            <a:r>
              <a:rPr lang="cs-CZ" sz="1600" dirty="0"/>
              <a:t>,</a:t>
            </a:r>
            <a:r>
              <a:rPr lang="it-IT" sz="1600" dirty="0"/>
              <a:t> 9(13)</a:t>
            </a:r>
            <a:r>
              <a:rPr lang="cs-CZ" sz="1600" dirty="0"/>
              <a:t>:</a:t>
            </a:r>
            <a:r>
              <a:rPr lang="it-IT" sz="1600" dirty="0"/>
              <a:t> 1971–1989</a:t>
            </a:r>
            <a:endParaRPr lang="en-US" sz="1600" dirty="0"/>
          </a:p>
        </p:txBody>
      </p:sp>
      <p:grpSp>
        <p:nvGrpSpPr>
          <p:cNvPr id="26" name="Skupina 25">
            <a:extLst>
              <a:ext uri="{FF2B5EF4-FFF2-40B4-BE49-F238E27FC236}">
                <a16:creationId xmlns:a16="http://schemas.microsoft.com/office/drawing/2014/main" id="{323A5456-AF2B-8824-9F88-B60ECABC95C5}"/>
              </a:ext>
            </a:extLst>
          </p:cNvPr>
          <p:cNvGrpSpPr/>
          <p:nvPr/>
        </p:nvGrpSpPr>
        <p:grpSpPr>
          <a:xfrm>
            <a:off x="171975" y="1033503"/>
            <a:ext cx="6673460" cy="1742077"/>
            <a:chOff x="4574684" y="1099657"/>
            <a:chExt cx="7378699" cy="1742077"/>
          </a:xfrm>
        </p:grpSpPr>
        <p:sp>
          <p:nvSpPr>
            <p:cNvPr id="18" name="Obdélník 17">
              <a:extLst>
                <a:ext uri="{FF2B5EF4-FFF2-40B4-BE49-F238E27FC236}">
                  <a16:creationId xmlns:a16="http://schemas.microsoft.com/office/drawing/2014/main" id="{1870C3F7-9E16-A324-7914-FE367AA74114}"/>
                </a:ext>
              </a:extLst>
            </p:cNvPr>
            <p:cNvSpPr/>
            <p:nvPr/>
          </p:nvSpPr>
          <p:spPr>
            <a:xfrm>
              <a:off x="4574684" y="1126819"/>
              <a:ext cx="7378699" cy="17149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Picture 12" descr="Fig. 2">
              <a:extLst>
                <a:ext uri="{FF2B5EF4-FFF2-40B4-BE49-F238E27FC236}">
                  <a16:creationId xmlns:a16="http://schemas.microsoft.com/office/drawing/2014/main" id="{57E3D9F8-A8F1-E310-632E-5FABD277AB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77" t="-1457" r="26292" b="97531"/>
            <a:stretch/>
          </p:blipFill>
          <p:spPr bwMode="auto">
            <a:xfrm>
              <a:off x="6486031" y="1099657"/>
              <a:ext cx="3571014" cy="4292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Fig. 2">
              <a:extLst>
                <a:ext uri="{FF2B5EF4-FFF2-40B4-BE49-F238E27FC236}">
                  <a16:creationId xmlns:a16="http://schemas.microsoft.com/office/drawing/2014/main" id="{34017585-EE3F-E070-2CF9-066335AD43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809" t="3301" r="22990" b="84833"/>
            <a:stretch/>
          </p:blipFill>
          <p:spPr bwMode="auto">
            <a:xfrm>
              <a:off x="4593734" y="1519244"/>
              <a:ext cx="1778000" cy="1185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Fig. 2">
              <a:extLst>
                <a:ext uri="{FF2B5EF4-FFF2-40B4-BE49-F238E27FC236}">
                  <a16:creationId xmlns:a16="http://schemas.microsoft.com/office/drawing/2014/main" id="{F338D0A9-895A-4E26-B016-C56AB010E2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267" t="72679" r="46456" b="16020"/>
            <a:stretch/>
          </p:blipFill>
          <p:spPr bwMode="auto">
            <a:xfrm>
              <a:off x="6333632" y="1556115"/>
              <a:ext cx="1930401" cy="11293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Fig. 2">
              <a:extLst>
                <a:ext uri="{FF2B5EF4-FFF2-40B4-BE49-F238E27FC236}">
                  <a16:creationId xmlns:a16="http://schemas.microsoft.com/office/drawing/2014/main" id="{D2340976-F89C-9818-4643-8C36DC81BD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342" t="49498" r="46456" b="39007"/>
            <a:stretch/>
          </p:blipFill>
          <p:spPr bwMode="auto">
            <a:xfrm>
              <a:off x="8330707" y="1519244"/>
              <a:ext cx="1778000" cy="11487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Fig. 2">
              <a:extLst>
                <a:ext uri="{FF2B5EF4-FFF2-40B4-BE49-F238E27FC236}">
                  <a16:creationId xmlns:a16="http://schemas.microsoft.com/office/drawing/2014/main" id="{9D327ABD-FC5C-C0B8-224D-38F97F304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090" t="38074" r="47709" b="50626"/>
            <a:stretch/>
          </p:blipFill>
          <p:spPr bwMode="auto">
            <a:xfrm>
              <a:off x="10106127" y="1528953"/>
              <a:ext cx="1778000" cy="112932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ovéPole 23">
            <a:extLst>
              <a:ext uri="{FF2B5EF4-FFF2-40B4-BE49-F238E27FC236}">
                <a16:creationId xmlns:a16="http://schemas.microsoft.com/office/drawing/2014/main" id="{22AFC752-7545-D98E-526C-82CA9BDBFC31}"/>
              </a:ext>
            </a:extLst>
          </p:cNvPr>
          <p:cNvSpPr txBox="1"/>
          <p:nvPr/>
        </p:nvSpPr>
        <p:spPr>
          <a:xfrm>
            <a:off x="587253" y="3082674"/>
            <a:ext cx="6673460" cy="830997"/>
          </a:xfrm>
          <a:prstGeom prst="rect">
            <a:avLst/>
          </a:prstGeom>
          <a:noFill/>
        </p:spPr>
        <p:txBody>
          <a:bodyPr wrap="square">
            <a:spAutoFit/>
          </a:bodyPr>
          <a:lstStyle/>
          <a:p>
            <a:r>
              <a:rPr lang="en-US" sz="1600" b="0" i="0" dirty="0">
                <a:effectLst/>
                <a:latin typeface="Arial" panose="020B0604020202020204" pitchFamily="34" charset="0"/>
              </a:rPr>
              <a:t>TANDA, S et al. Impact of New Year's Eve fireworks on the size resolved element distributions in airborne particles. </a:t>
            </a:r>
            <a:r>
              <a:rPr lang="en-US" sz="1600" b="0" i="1" dirty="0">
                <a:effectLst/>
                <a:latin typeface="Arial" panose="020B0604020202020204" pitchFamily="34" charset="0"/>
              </a:rPr>
              <a:t>Environ int</a:t>
            </a:r>
            <a:r>
              <a:rPr lang="en-US" sz="1600" b="0" i="0" dirty="0">
                <a:effectLst/>
                <a:latin typeface="Arial" panose="020B0604020202020204" pitchFamily="34" charset="0"/>
              </a:rPr>
              <a:t>, 2019, 128: 371-378.</a:t>
            </a:r>
            <a:endParaRPr lang="cs-CZ" sz="1600" dirty="0"/>
          </a:p>
        </p:txBody>
      </p:sp>
      <p:pic>
        <p:nvPicPr>
          <p:cNvPr id="27" name="Picture 2" descr="Paper icon | Free icons, app icons">
            <a:extLst>
              <a:ext uri="{FF2B5EF4-FFF2-40B4-BE49-F238E27FC236}">
                <a16:creationId xmlns:a16="http://schemas.microsoft.com/office/drawing/2014/main" id="{828AEF2B-A6FB-5B7A-CE5C-7ACF52CBA1C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8667" y1="20000" x2="68889" y2="60000"/>
                        <a14:foregroundMark x1="63556" y1="24889" x2="25333" y2="71556"/>
                        <a14:foregroundMark x1="36889" y1="21778" x2="69778" y2="21778"/>
                      </a14:backgroundRemoval>
                    </a14:imgEffect>
                  </a14:imgLayer>
                </a14:imgProps>
              </a:ext>
              <a:ext uri="{28A0092B-C50C-407E-A947-70E740481C1C}">
                <a14:useLocalDpi xmlns:a14="http://schemas.microsoft.com/office/drawing/2010/main" val="0"/>
              </a:ext>
            </a:extLst>
          </a:blip>
          <a:srcRect/>
          <a:stretch>
            <a:fillRect/>
          </a:stretch>
        </p:blipFill>
        <p:spPr bwMode="auto">
          <a:xfrm>
            <a:off x="20247" y="3136589"/>
            <a:ext cx="710134" cy="7101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Fig. 2">
            <a:extLst>
              <a:ext uri="{FF2B5EF4-FFF2-40B4-BE49-F238E27FC236}">
                <a16:creationId xmlns:a16="http://schemas.microsoft.com/office/drawing/2014/main" id="{E6B76DB6-7732-A2BE-27E2-1FC5D6C08D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090" t="95241" r="47709" b="251"/>
          <a:stretch/>
        </p:blipFill>
        <p:spPr bwMode="auto">
          <a:xfrm>
            <a:off x="5171112" y="2618046"/>
            <a:ext cx="1608063" cy="4505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Fig. 2">
            <a:extLst>
              <a:ext uri="{FF2B5EF4-FFF2-40B4-BE49-F238E27FC236}">
                <a16:creationId xmlns:a16="http://schemas.microsoft.com/office/drawing/2014/main" id="{6972DDF1-BCF0-5809-DDD3-F3742D9FC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090" t="95241" r="47709" b="251"/>
          <a:stretch/>
        </p:blipFill>
        <p:spPr bwMode="auto">
          <a:xfrm>
            <a:off x="3521330" y="2624810"/>
            <a:ext cx="1608063" cy="4505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Fig. 2">
            <a:extLst>
              <a:ext uri="{FF2B5EF4-FFF2-40B4-BE49-F238E27FC236}">
                <a16:creationId xmlns:a16="http://schemas.microsoft.com/office/drawing/2014/main" id="{D9F5BC73-7B83-1F92-1020-47A294924C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090" t="95241" r="47709" b="251"/>
          <a:stretch/>
        </p:blipFill>
        <p:spPr bwMode="auto">
          <a:xfrm>
            <a:off x="1845044" y="2645581"/>
            <a:ext cx="1608063" cy="4505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Fig. 2">
            <a:extLst>
              <a:ext uri="{FF2B5EF4-FFF2-40B4-BE49-F238E27FC236}">
                <a16:creationId xmlns:a16="http://schemas.microsoft.com/office/drawing/2014/main" id="{723D5D32-D02C-77E4-9537-71240B0C96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090" t="95241" r="47709" b="251"/>
          <a:stretch/>
        </p:blipFill>
        <p:spPr bwMode="auto">
          <a:xfrm>
            <a:off x="184021" y="2665244"/>
            <a:ext cx="1608063" cy="45057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E0AACD54-E448-C4D0-64B5-2E61D2B410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59" r="77510"/>
          <a:stretch/>
        </p:blipFill>
        <p:spPr bwMode="auto">
          <a:xfrm>
            <a:off x="7805833" y="3900108"/>
            <a:ext cx="1513400" cy="1457750"/>
          </a:xfrm>
          <a:prstGeom prst="rect">
            <a:avLst/>
          </a:prstGeom>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7A7AF2C-A390-2480-1FC6-75433139A0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67" t="11731" r="65227" b="41300"/>
          <a:stretch/>
        </p:blipFill>
        <p:spPr bwMode="auto">
          <a:xfrm rot="5400000">
            <a:off x="9123151" y="4112713"/>
            <a:ext cx="1170910" cy="935163"/>
          </a:xfrm>
          <a:prstGeom prst="rect">
            <a:avLst/>
          </a:prstGeom>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37B9BB20-6DF8-0143-849C-00306ED151C6}"/>
              </a:ext>
            </a:extLst>
          </p:cNvPr>
          <p:cNvSpPr txBox="1"/>
          <p:nvPr/>
        </p:nvSpPr>
        <p:spPr>
          <a:xfrm>
            <a:off x="9868100" y="4035506"/>
            <a:ext cx="1343924" cy="923330"/>
          </a:xfrm>
          <a:prstGeom prst="rect">
            <a:avLst/>
          </a:prstGeom>
          <a:noFill/>
        </p:spPr>
        <p:txBody>
          <a:bodyPr wrap="square" rtlCol="0">
            <a:spAutoFit/>
          </a:bodyPr>
          <a:lstStyle/>
          <a:p>
            <a:pPr algn="ctr"/>
            <a:r>
              <a:rPr lang="cs-CZ" dirty="0">
                <a:solidFill>
                  <a:schemeClr val="bg1"/>
                </a:solidFill>
              </a:rPr>
              <a:t>Stejná dávka částic (µg/ml)</a:t>
            </a:r>
          </a:p>
        </p:txBody>
      </p:sp>
      <p:pic>
        <p:nvPicPr>
          <p:cNvPr id="3" name="Picture 4">
            <a:extLst>
              <a:ext uri="{FF2B5EF4-FFF2-40B4-BE49-F238E27FC236}">
                <a16:creationId xmlns:a16="http://schemas.microsoft.com/office/drawing/2014/main" id="{F92F7E19-52A0-5C4F-DD81-DF7146666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386" t="6985" r="3403" b="8908"/>
          <a:stretch/>
        </p:blipFill>
        <p:spPr bwMode="auto">
          <a:xfrm>
            <a:off x="7083647" y="5072435"/>
            <a:ext cx="1579461" cy="1498194"/>
          </a:xfrm>
          <a:prstGeom prst="rect">
            <a:avLst/>
          </a:prstGeom>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FB0D85-FA14-4CA1-5FCE-5D7C05CE06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13" t="6985" r="23497" b="8908"/>
          <a:stretch/>
        </p:blipFill>
        <p:spPr bwMode="auto">
          <a:xfrm>
            <a:off x="8573048" y="5072435"/>
            <a:ext cx="1632559" cy="149819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37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fade">
                                      <p:cBhvr>
                                        <p:cTn id="12" dur="500"/>
                                        <p:tgtEl>
                                          <p:spTgt spid="133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fade">
                                      <p:cBhvr>
                                        <p:cTn id="23" dur="500"/>
                                        <p:tgtEl>
                                          <p:spTgt spid="13316"/>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E084D-632A-BAFF-C4F0-C890A7758269}"/>
              </a:ext>
            </a:extLst>
          </p:cNvPr>
          <p:cNvSpPr>
            <a:spLocks noGrp="1"/>
          </p:cNvSpPr>
          <p:nvPr>
            <p:ph type="title"/>
          </p:nvPr>
        </p:nvSpPr>
        <p:spPr>
          <a:xfrm>
            <a:off x="-981228" y="19094"/>
            <a:ext cx="14037129" cy="1325563"/>
          </a:xfrm>
        </p:spPr>
        <p:txBody>
          <a:bodyPr vert="horz" lIns="91440" tIns="45720" rIns="91440" bIns="45720" rtlCol="0" anchor="ctr">
            <a:normAutofit/>
          </a:bodyPr>
          <a:lstStyle/>
          <a:p>
            <a:pPr algn="ctr"/>
            <a:r>
              <a:rPr lang="cs-CZ" sz="3600" b="1" i="1" dirty="0">
                <a:effectLst>
                  <a:outerShdw blurRad="76200" dist="38100" dir="2700000" algn="tl" rotWithShape="0">
                    <a:srgbClr val="FF0000"/>
                  </a:outerShdw>
                </a:effectLst>
              </a:rPr>
              <a:t>Koncentrace polutantů mohou dosáhnout extrémních hodnot</a:t>
            </a:r>
            <a:br>
              <a:rPr lang="cs-CZ" sz="3600" b="1" i="1" dirty="0">
                <a:effectLst>
                  <a:outerShdw blurRad="76200" dist="38100" dir="2700000" algn="tl" rotWithShape="0">
                    <a:srgbClr val="FF0000"/>
                  </a:outerShdw>
                </a:effectLst>
              </a:rPr>
            </a:br>
            <a:r>
              <a:rPr lang="cs-CZ" sz="3600" b="1" i="1" dirty="0">
                <a:effectLst>
                  <a:outerShdw blurRad="76200" dist="38100" dir="2700000" algn="tl" rotWithShape="0">
                    <a:srgbClr val="FF0000"/>
                  </a:outerShdw>
                </a:effectLst>
              </a:rPr>
              <a:t>- srovnání s domácnostmi, kde se kouří</a:t>
            </a:r>
          </a:p>
        </p:txBody>
      </p:sp>
      <p:sp>
        <p:nvSpPr>
          <p:cNvPr id="9" name="TextovéPole 8">
            <a:extLst>
              <a:ext uri="{FF2B5EF4-FFF2-40B4-BE49-F238E27FC236}">
                <a16:creationId xmlns:a16="http://schemas.microsoft.com/office/drawing/2014/main" id="{49F466FA-8389-D1F2-F502-F468052C0301}"/>
              </a:ext>
            </a:extLst>
          </p:cNvPr>
          <p:cNvSpPr txBox="1"/>
          <p:nvPr/>
        </p:nvSpPr>
        <p:spPr>
          <a:xfrm>
            <a:off x="596900" y="3170632"/>
            <a:ext cx="11346580" cy="646331"/>
          </a:xfrm>
          <a:prstGeom prst="rect">
            <a:avLst/>
          </a:prstGeom>
          <a:noFill/>
        </p:spPr>
        <p:txBody>
          <a:bodyPr wrap="square">
            <a:spAutoFit/>
          </a:bodyPr>
          <a:lstStyle/>
          <a:p>
            <a:r>
              <a:rPr lang="en-US" b="0" i="0" dirty="0">
                <a:effectLst/>
              </a:rPr>
              <a:t>SEMPLE S</a:t>
            </a:r>
            <a:r>
              <a:rPr lang="cs-CZ" b="0" i="0" dirty="0">
                <a:effectLst/>
              </a:rPr>
              <a:t>.</a:t>
            </a:r>
            <a:r>
              <a:rPr lang="en-US" b="0" i="0" dirty="0">
                <a:effectLst/>
              </a:rPr>
              <a:t> et al. Fine particulate matter concentrations in smoking households: just how much secondhand smoke do you breathe in if you live with a smoker who smokes indoors?. </a:t>
            </a:r>
            <a:r>
              <a:rPr lang="en-US" b="0" i="1" dirty="0">
                <a:effectLst/>
              </a:rPr>
              <a:t>Tobacco Control</a:t>
            </a:r>
            <a:r>
              <a:rPr lang="en-US" b="0" i="0" dirty="0">
                <a:effectLst/>
              </a:rPr>
              <a:t>, 2015, 24.e3: e205-e211.</a:t>
            </a:r>
            <a:endParaRPr lang="cs-CZ" dirty="0"/>
          </a:p>
        </p:txBody>
      </p:sp>
      <p:pic>
        <p:nvPicPr>
          <p:cNvPr id="15364" name="Picture 4" descr="Fig. 1">
            <a:extLst>
              <a:ext uri="{FF2B5EF4-FFF2-40B4-BE49-F238E27FC236}">
                <a16:creationId xmlns:a16="http://schemas.microsoft.com/office/drawing/2014/main" id="{8142DBCF-3F85-3342-C71D-BD309E140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9864" b="85714"/>
          <a:stretch/>
        </p:blipFill>
        <p:spPr bwMode="auto">
          <a:xfrm>
            <a:off x="2749347" y="3925505"/>
            <a:ext cx="9133621" cy="2307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5E15CF5-2194-DD95-E7FD-B593E6863B49}"/>
              </a:ext>
            </a:extLst>
          </p:cNvPr>
          <p:cNvSpPr txBox="1"/>
          <p:nvPr/>
        </p:nvSpPr>
        <p:spPr>
          <a:xfrm>
            <a:off x="3165988" y="6232830"/>
            <a:ext cx="8777492" cy="630942"/>
          </a:xfrm>
          <a:prstGeom prst="rect">
            <a:avLst/>
          </a:prstGeom>
          <a:noFill/>
        </p:spPr>
        <p:txBody>
          <a:bodyPr wrap="square">
            <a:spAutoFit/>
          </a:bodyPr>
          <a:lstStyle/>
          <a:p>
            <a:pPr algn="just"/>
            <a:r>
              <a:rPr lang="en-US" sz="1750" b="0" i="0" dirty="0">
                <a:effectLst/>
              </a:rPr>
              <a:t>KHEDR</a:t>
            </a:r>
            <a:r>
              <a:rPr lang="cs-CZ" sz="1750" dirty="0"/>
              <a:t> M.</a:t>
            </a:r>
            <a:r>
              <a:rPr lang="en-US" sz="1750" b="0" i="0" dirty="0">
                <a:effectLst/>
              </a:rPr>
              <a:t> et al. Influence of New Year's fireworks on air quality–a case study from 2010 to 2021 in Augsburg, Germany. </a:t>
            </a:r>
            <a:r>
              <a:rPr lang="en-US" sz="1750" b="0" i="1" dirty="0">
                <a:effectLst/>
              </a:rPr>
              <a:t>Atmos </a:t>
            </a:r>
            <a:r>
              <a:rPr lang="en-US" sz="1750" b="0" i="1" dirty="0" err="1">
                <a:effectLst/>
              </a:rPr>
              <a:t>Pollut</a:t>
            </a:r>
            <a:r>
              <a:rPr lang="en-US" sz="1750" b="0" i="1" dirty="0">
                <a:effectLst/>
              </a:rPr>
              <a:t> Res</a:t>
            </a:r>
            <a:r>
              <a:rPr lang="en-US" sz="1750" b="0" i="0" dirty="0">
                <a:effectLst/>
              </a:rPr>
              <a:t>, 2022, 13.3: 101341.</a:t>
            </a:r>
            <a:endParaRPr lang="cs-CZ" sz="1750" dirty="0"/>
          </a:p>
        </p:txBody>
      </p:sp>
      <p:grpSp>
        <p:nvGrpSpPr>
          <p:cNvPr id="18" name="Skupina 17">
            <a:extLst>
              <a:ext uri="{FF2B5EF4-FFF2-40B4-BE49-F238E27FC236}">
                <a16:creationId xmlns:a16="http://schemas.microsoft.com/office/drawing/2014/main" id="{BC29F521-BF19-BE19-41F6-6727A73E0EEF}"/>
              </a:ext>
            </a:extLst>
          </p:cNvPr>
          <p:cNvGrpSpPr/>
          <p:nvPr/>
        </p:nvGrpSpPr>
        <p:grpSpPr>
          <a:xfrm>
            <a:off x="2710543" y="1273442"/>
            <a:ext cx="9172425" cy="1929338"/>
            <a:chOff x="3197378" y="1191797"/>
            <a:chExt cx="8685590" cy="1697381"/>
          </a:xfrm>
        </p:grpSpPr>
        <p:pic>
          <p:nvPicPr>
            <p:cNvPr id="7" name="Obrázek 6">
              <a:extLst>
                <a:ext uri="{FF2B5EF4-FFF2-40B4-BE49-F238E27FC236}">
                  <a16:creationId xmlns:a16="http://schemas.microsoft.com/office/drawing/2014/main" id="{6AF82A0B-6847-8A7D-2AA2-D8C38B293BA8}"/>
                </a:ext>
              </a:extLst>
            </p:cNvPr>
            <p:cNvPicPr>
              <a:picLocks noChangeAspect="1"/>
            </p:cNvPicPr>
            <p:nvPr/>
          </p:nvPicPr>
          <p:blipFill rotWithShape="1">
            <a:blip r:embed="rId4"/>
            <a:srcRect l="39945" t="59874" r="57066" b="23246"/>
            <a:stretch/>
          </p:blipFill>
          <p:spPr>
            <a:xfrm>
              <a:off x="4850796" y="1195916"/>
              <a:ext cx="538843" cy="1692758"/>
            </a:xfrm>
            <a:prstGeom prst="rect">
              <a:avLst/>
            </a:prstGeom>
          </p:spPr>
        </p:pic>
        <p:pic>
          <p:nvPicPr>
            <p:cNvPr id="14" name="Obrázek 13">
              <a:extLst>
                <a:ext uri="{FF2B5EF4-FFF2-40B4-BE49-F238E27FC236}">
                  <a16:creationId xmlns:a16="http://schemas.microsoft.com/office/drawing/2014/main" id="{F5795AD1-862C-AA00-5F98-C3E3A23DDAA0}"/>
                </a:ext>
              </a:extLst>
            </p:cNvPr>
            <p:cNvPicPr>
              <a:picLocks noChangeAspect="1"/>
            </p:cNvPicPr>
            <p:nvPr/>
          </p:nvPicPr>
          <p:blipFill rotWithShape="1">
            <a:blip r:embed="rId4"/>
            <a:srcRect l="26154" t="59874" r="64766" b="23246"/>
            <a:stretch/>
          </p:blipFill>
          <p:spPr>
            <a:xfrm>
              <a:off x="3197378" y="1195916"/>
              <a:ext cx="1637094" cy="1692758"/>
            </a:xfrm>
            <a:prstGeom prst="rect">
              <a:avLst/>
            </a:prstGeom>
          </p:spPr>
        </p:pic>
        <p:pic>
          <p:nvPicPr>
            <p:cNvPr id="15" name="Obrázek 14">
              <a:extLst>
                <a:ext uri="{FF2B5EF4-FFF2-40B4-BE49-F238E27FC236}">
                  <a16:creationId xmlns:a16="http://schemas.microsoft.com/office/drawing/2014/main" id="{A9C18B90-075B-207F-7D8F-A381EA7CE5E6}"/>
                </a:ext>
              </a:extLst>
            </p:cNvPr>
            <p:cNvPicPr>
              <a:picLocks noChangeAspect="1"/>
            </p:cNvPicPr>
            <p:nvPr/>
          </p:nvPicPr>
          <p:blipFill rotWithShape="1">
            <a:blip r:embed="rId4"/>
            <a:srcRect l="47263" t="59874" r="32792" b="23246"/>
            <a:stretch/>
          </p:blipFill>
          <p:spPr>
            <a:xfrm>
              <a:off x="5389634" y="1195224"/>
              <a:ext cx="3595405" cy="1692758"/>
            </a:xfrm>
            <a:prstGeom prst="rect">
              <a:avLst/>
            </a:prstGeom>
          </p:spPr>
        </p:pic>
        <p:pic>
          <p:nvPicPr>
            <p:cNvPr id="16" name="Obrázek 15">
              <a:extLst>
                <a:ext uri="{FF2B5EF4-FFF2-40B4-BE49-F238E27FC236}">
                  <a16:creationId xmlns:a16="http://schemas.microsoft.com/office/drawing/2014/main" id="{A32632E9-988D-5110-57CA-995837071053}"/>
                </a:ext>
              </a:extLst>
            </p:cNvPr>
            <p:cNvPicPr>
              <a:picLocks noChangeAspect="1"/>
            </p:cNvPicPr>
            <p:nvPr/>
          </p:nvPicPr>
          <p:blipFill rotWithShape="1">
            <a:blip r:embed="rId4"/>
            <a:srcRect l="72264" t="59874" r="21245" b="23246"/>
            <a:stretch/>
          </p:blipFill>
          <p:spPr>
            <a:xfrm>
              <a:off x="8985039" y="1196420"/>
              <a:ext cx="1170216" cy="1692758"/>
            </a:xfrm>
            <a:prstGeom prst="rect">
              <a:avLst/>
            </a:prstGeom>
          </p:spPr>
        </p:pic>
        <p:pic>
          <p:nvPicPr>
            <p:cNvPr id="17" name="Obrázek 16">
              <a:extLst>
                <a:ext uri="{FF2B5EF4-FFF2-40B4-BE49-F238E27FC236}">
                  <a16:creationId xmlns:a16="http://schemas.microsoft.com/office/drawing/2014/main" id="{53466319-63DE-0FEB-6E95-DD6CE778F586}"/>
                </a:ext>
              </a:extLst>
            </p:cNvPr>
            <p:cNvPicPr>
              <a:picLocks noChangeAspect="1"/>
            </p:cNvPicPr>
            <p:nvPr/>
          </p:nvPicPr>
          <p:blipFill rotWithShape="1">
            <a:blip r:embed="rId4"/>
            <a:srcRect l="82567" t="59874" r="7848" b="23246"/>
            <a:stretch/>
          </p:blipFill>
          <p:spPr>
            <a:xfrm>
              <a:off x="10154961" y="1191797"/>
              <a:ext cx="1728007" cy="1692758"/>
            </a:xfrm>
            <a:prstGeom prst="rect">
              <a:avLst/>
            </a:prstGeom>
          </p:spPr>
        </p:pic>
      </p:grpSp>
      <p:pic>
        <p:nvPicPr>
          <p:cNvPr id="15372" name="Picture 12" descr="University of Pennsylvania Study Reveals New Concerns About Passive  Smoking's Impact on Children - Shafaq News">
            <a:extLst>
              <a:ext uri="{FF2B5EF4-FFF2-40B4-BE49-F238E27FC236}">
                <a16:creationId xmlns:a16="http://schemas.microsoft.com/office/drawing/2014/main" id="{A816E6A1-6D61-6316-EC4C-E9BD3DBCC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599" y="1255239"/>
            <a:ext cx="2491485" cy="1924083"/>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Flag of Germany - Wikipedia">
            <a:extLst>
              <a:ext uri="{FF2B5EF4-FFF2-40B4-BE49-F238E27FC236}">
                <a16:creationId xmlns:a16="http://schemas.microsoft.com/office/drawing/2014/main" id="{9837F123-C9D2-20B1-9452-8F287C6A6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677" y="4596986"/>
            <a:ext cx="918345" cy="551007"/>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descr="Flag of Austria - Wikipedia">
            <a:extLst>
              <a:ext uri="{FF2B5EF4-FFF2-40B4-BE49-F238E27FC236}">
                <a16:creationId xmlns:a16="http://schemas.microsoft.com/office/drawing/2014/main" id="{15D058F5-C0EA-9018-76B9-4935F0623F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65087" y="2306255"/>
            <a:ext cx="24288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ireworks Champions - Shakespeare's England">
            <a:extLst>
              <a:ext uri="{FF2B5EF4-FFF2-40B4-BE49-F238E27FC236}">
                <a16:creationId xmlns:a16="http://schemas.microsoft.com/office/drawing/2014/main" id="{9FE8F4FE-8713-FD5A-F039-0464193330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626" y="3925506"/>
            <a:ext cx="2528207" cy="27363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Red Circle Pen Draw Highlight Hand Stock Vector (Royalty Free) 1697893867 |  Shutterstock">
            <a:extLst>
              <a:ext uri="{FF2B5EF4-FFF2-40B4-BE49-F238E27FC236}">
                <a16:creationId xmlns:a16="http://schemas.microsoft.com/office/drawing/2014/main" id="{E4C36BC0-A7FB-AA1F-FC1B-9AB09BCA4B0E}"/>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5344"/>
          <a:stretch/>
        </p:blipFill>
        <p:spPr bwMode="auto">
          <a:xfrm rot="4761571">
            <a:off x="9894482" y="1172917"/>
            <a:ext cx="2499987" cy="2084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d Circle Pen Draw Highlight Hand Stock Vector (Royalty Free) 1697893867 |  Shutterstock">
            <a:extLst>
              <a:ext uri="{FF2B5EF4-FFF2-40B4-BE49-F238E27FC236}">
                <a16:creationId xmlns:a16="http://schemas.microsoft.com/office/drawing/2014/main" id="{0CB0BCAE-019C-6646-7A6F-25A42D21557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5344"/>
          <a:stretch/>
        </p:blipFill>
        <p:spPr bwMode="auto">
          <a:xfrm rot="4761571">
            <a:off x="6968338" y="4314100"/>
            <a:ext cx="2525269" cy="15301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per icon | Free icons, app icons">
            <a:extLst>
              <a:ext uri="{FF2B5EF4-FFF2-40B4-BE49-F238E27FC236}">
                <a16:creationId xmlns:a16="http://schemas.microsoft.com/office/drawing/2014/main" id="{A5834C6C-3653-E781-FFFC-440DAC2BC92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8667" y1="20000" x2="68889" y2="60000"/>
                        <a14:foregroundMark x1="63556" y1="24889" x2="25333" y2="71556"/>
                        <a14:foregroundMark x1="36889" y1="21778" x2="69778" y2="21778"/>
                      </a14:backgroundRemoval>
                    </a14:imgEffect>
                  </a14:imgLayer>
                </a14:imgProps>
              </a:ext>
              <a:ext uri="{28A0092B-C50C-407E-A947-70E740481C1C}">
                <a14:useLocalDpi xmlns:a14="http://schemas.microsoft.com/office/drawing/2010/main" val="0"/>
              </a:ext>
            </a:extLst>
          </a:blip>
          <a:srcRect/>
          <a:stretch>
            <a:fillRect/>
          </a:stretch>
        </p:blipFill>
        <p:spPr bwMode="auto">
          <a:xfrm>
            <a:off x="2590636" y="6195064"/>
            <a:ext cx="710134" cy="710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per icon | Free icons, app icons">
            <a:extLst>
              <a:ext uri="{FF2B5EF4-FFF2-40B4-BE49-F238E27FC236}">
                <a16:creationId xmlns:a16="http://schemas.microsoft.com/office/drawing/2014/main" id="{4B34C58E-6650-FF11-1201-A28C103BA8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8667" y1="20000" x2="68889" y2="60000"/>
                        <a14:foregroundMark x1="63556" y1="24889" x2="25333" y2="71556"/>
                        <a14:foregroundMark x1="36889" y1="21778" x2="69778" y2="21778"/>
                      </a14:backgroundRemoval>
                    </a14:imgEffect>
                  </a14:imgLayer>
                </a14:imgProps>
              </a:ext>
              <a:ext uri="{28A0092B-C50C-407E-A947-70E740481C1C}">
                <a14:useLocalDpi xmlns:a14="http://schemas.microsoft.com/office/drawing/2010/main" val="0"/>
              </a:ext>
            </a:extLst>
          </a:blip>
          <a:srcRect/>
          <a:stretch>
            <a:fillRect/>
          </a:stretch>
        </p:blipFill>
        <p:spPr bwMode="auto">
          <a:xfrm>
            <a:off x="0" y="3161101"/>
            <a:ext cx="710134" cy="71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BBC4856883124EB98203493EDB5EBE" ma:contentTypeVersion="16" ma:contentTypeDescription="Vytvoří nový dokument" ma:contentTypeScope="" ma:versionID="d169ef9f6a474940de2ea5302b70dcc8">
  <xsd:schema xmlns:xsd="http://www.w3.org/2001/XMLSchema" xmlns:xs="http://www.w3.org/2001/XMLSchema" xmlns:p="http://schemas.microsoft.com/office/2006/metadata/properties" xmlns:ns3="b6511947-265f-4e01-8ecd-7be76a6974af" xmlns:ns4="858d8eaf-be68-4c7c-930f-f191f627965f" targetNamespace="http://schemas.microsoft.com/office/2006/metadata/properties" ma:root="true" ma:fieldsID="962e2679a8b078b3b8db9bc227d4e005" ns3:_="" ns4:_="">
    <xsd:import namespace="b6511947-265f-4e01-8ecd-7be76a6974af"/>
    <xsd:import namespace="858d8eaf-be68-4c7c-930f-f191f627965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511947-265f-4e01-8ecd-7be76a69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8d8eaf-be68-4c7c-930f-f191f627965f" elementFormDefault="qualified">
    <xsd:import namespace="http://schemas.microsoft.com/office/2006/documentManagement/types"/>
    <xsd:import namespace="http://schemas.microsoft.com/office/infopath/2007/PartnerControls"/>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element name="SharingHintHash" ma:index="20"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511947-265f-4e01-8ecd-7be76a6974af" xsi:nil="true"/>
  </documentManagement>
</p:properties>
</file>

<file path=customXml/itemProps1.xml><?xml version="1.0" encoding="utf-8"?>
<ds:datastoreItem xmlns:ds="http://schemas.openxmlformats.org/officeDocument/2006/customXml" ds:itemID="{067EDDD1-7900-4E88-A9F7-C297451A15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511947-265f-4e01-8ecd-7be76a6974af"/>
    <ds:schemaRef ds:uri="858d8eaf-be68-4c7c-930f-f191f6279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4C4E82-FAB5-45AB-ADF9-F84761DC6C42}">
  <ds:schemaRefs>
    <ds:schemaRef ds:uri="http://schemas.microsoft.com/sharepoint/v3/contenttype/forms"/>
  </ds:schemaRefs>
</ds:datastoreItem>
</file>

<file path=customXml/itemProps3.xml><?xml version="1.0" encoding="utf-8"?>
<ds:datastoreItem xmlns:ds="http://schemas.openxmlformats.org/officeDocument/2006/customXml" ds:itemID="{12329D00-A621-4AAE-BC40-60AB63FB2B9F}">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 ds:uri="b6511947-265f-4e01-8ecd-7be76a6974af"/>
    <ds:schemaRef ds:uri="http://schemas.microsoft.com/office/infopath/2007/PartnerControls"/>
    <ds:schemaRef ds:uri="858d8eaf-be68-4c7c-930f-f191f627965f"/>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9501</TotalTime>
  <Words>1274</Words>
  <Application>Microsoft Office PowerPoint</Application>
  <PresentationFormat>Širokoúhlá obrazovka</PresentationFormat>
  <Paragraphs>277</Paragraphs>
  <Slides>14</Slides>
  <Notes>9</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14</vt:i4>
      </vt:variant>
    </vt:vector>
  </HeadingPairs>
  <TitlesOfParts>
    <vt:vector size="23" baseType="lpstr">
      <vt:lpstr>Aptos Black</vt:lpstr>
      <vt:lpstr>Arial</vt:lpstr>
      <vt:lpstr>Arial Black</vt:lpstr>
      <vt:lpstr>Bodoni MT Black</vt:lpstr>
      <vt:lpstr>Calibri</vt:lpstr>
      <vt:lpstr>Calibri Light</vt:lpstr>
      <vt:lpstr>Cavolini</vt:lpstr>
      <vt:lpstr>Wingdings</vt:lpstr>
      <vt:lpstr>Motiv Office</vt:lpstr>
      <vt:lpstr>Prezentace aplikace PowerPoint</vt:lpstr>
      <vt:lpstr>Zdravotní rizika ohňostrojů </vt:lpstr>
      <vt:lpstr>Prezentace aplikace PowerPoint</vt:lpstr>
      <vt:lpstr>Prezentace aplikace PowerPoint</vt:lpstr>
      <vt:lpstr>Prezentace aplikace PowerPoint</vt:lpstr>
      <vt:lpstr>Ohňostroje - specifický zdroj znečištění ovzduší</vt:lpstr>
      <vt:lpstr>Specifické chemické složení emisí z ohňostrojů</vt:lpstr>
      <vt:lpstr>Malá velikost částic emitovaných při ohňostrojích</vt:lpstr>
      <vt:lpstr>Koncentrace polutantů mohou dosáhnout extrémních hodnot - srovnání s domácnostmi, kde se kouří</vt:lpstr>
      <vt:lpstr>Koncentrace polutantů mohou dosáhnout extrémních hodnot - srovnání s domácnostmi, kde se kouří</vt:lpstr>
      <vt:lpstr>Koncentrace polutantů mohou dosáhnout extrémních hodnot - srovnání s průmyslovými haváriemi</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Toxické účinky emisí z ohňostrojů</dc:title>
  <dc:creator>Závodná Táňa</dc:creator>
  <cp:lastModifiedBy>001</cp:lastModifiedBy>
  <cp:revision>106</cp:revision>
  <dcterms:created xsi:type="dcterms:W3CDTF">2023-09-18T19:23:03Z</dcterms:created>
  <dcterms:modified xsi:type="dcterms:W3CDTF">2025-05-05T12:09:01Z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0x010100D7BBC4856883124EB98203493EDB5EBE</vt:lpwstr>
  </property>
</Properties>
</file>